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handoutMasterIdLst>
    <p:handoutMasterId r:id="rId7"/>
  </p:handoutMasterIdLst>
  <p:sldIdLst>
    <p:sldId id="259" r:id="rId5"/>
    <p:sldId id="256"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4" userDrawn="1">
          <p15:clr>
            <a:srgbClr val="A4A3A4"/>
          </p15:clr>
        </p15:guide>
        <p15:guide id="3" orient="horz" pos="6339" userDrawn="1">
          <p15:clr>
            <a:srgbClr val="A4A3A4"/>
          </p15:clr>
        </p15:guide>
        <p15:guide id="4" pos="43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08B0A0"/>
    <a:srgbClr val="E4352D"/>
    <a:srgbClr val="00B1EB"/>
    <a:srgbClr val="E63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038EE-C4D6-FE48-63A2-A20A6B0152D4}" v="31" dt="2024-04-03T12:05:04.690"/>
    <p1510:client id="{0CFBD1BE-2CE9-4D59-9996-402697D15705}" v="33" dt="2024-04-04T06:43:08.221"/>
    <p1510:client id="{145735C0-E821-4800-B8D6-63856E5F623F}" v="15" dt="2024-04-03T12:57:28.168"/>
    <p1510:client id="{491B096D-E3DB-4DF0-A9AB-A54A2B94D147}" v="21" dt="2024-04-04T06:45:30.958"/>
    <p1510:client id="{6920B2B0-E7D9-405B-932C-D924C7FF5417}" v="2" dt="2024-04-04T06:55:14.380"/>
    <p1510:client id="{8735AD44-45A9-A56E-4A36-F03ABFBF5638}" v="25" dt="2024-04-03T12:13:14.142"/>
    <p1510:client id="{99194BF4-15C6-4AEC-860C-191FDBEE8AAF}" v="18" dt="2024-04-03T11:07:59.075"/>
    <p1510:client id="{A229B144-BB92-4CD5-B12F-6C02C9CC06C1}" v="5" dt="2024-04-04T06:43:58.155"/>
    <p1510:client id="{A3C05048-78B9-4197-8D1D-29DEBD4FA888}" v="30" dt="2024-04-03T11:29:33.992"/>
    <p1510:client id="{AE057736-644C-4994-97FE-6AA3647CFAE9}" v="95" dt="2024-04-04T06:57:22.227"/>
    <p1510:client id="{B8300390-7D6B-BD5B-254A-785A20AF65AF}" v="17" dt="2024-04-03T12:00:06.337"/>
    <p1510:client id="{FACCA369-0797-4352-AD98-A428052712DC}" v="47" dt="2024-04-04T06:37:2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94"/>
        <p:guide orient="horz" pos="6339"/>
        <p:guide pos="439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Ruuth (RF och SISU)" userId="2364c033-7d9c-4210-a03f-2ab887ceb634" providerId="ADAL" clId="{AE057736-644C-4994-97FE-6AA3647CFAE9}"/>
    <pc:docChg chg="modSld">
      <pc:chgData name="Simon Ruuth (RF och SISU)" userId="2364c033-7d9c-4210-a03f-2ab887ceb634" providerId="ADAL" clId="{AE057736-644C-4994-97FE-6AA3647CFAE9}" dt="2024-04-04T06:57:22.227" v="802" actId="20577"/>
      <pc:docMkLst>
        <pc:docMk/>
      </pc:docMkLst>
      <pc:sldChg chg="modSp mod">
        <pc:chgData name="Simon Ruuth (RF och SISU)" userId="2364c033-7d9c-4210-a03f-2ab887ceb634" providerId="ADAL" clId="{AE057736-644C-4994-97FE-6AA3647CFAE9}" dt="2024-03-27T07:30:28.346" v="707" actId="20577"/>
        <pc:sldMkLst>
          <pc:docMk/>
          <pc:sldMk cId="2189324156" sldId="256"/>
        </pc:sldMkLst>
        <pc:spChg chg="mod">
          <ac:chgData name="Simon Ruuth (RF och SISU)" userId="2364c033-7d9c-4210-a03f-2ab887ceb634" providerId="ADAL" clId="{AE057736-644C-4994-97FE-6AA3647CFAE9}" dt="2024-03-27T07:30:28.346" v="707" actId="20577"/>
          <ac:spMkLst>
            <pc:docMk/>
            <pc:sldMk cId="2189324156" sldId="256"/>
            <ac:spMk id="8" creationId="{607E307B-9F37-4692-9EF6-017FA48F6E7D}"/>
          </ac:spMkLst>
        </pc:spChg>
      </pc:sldChg>
      <pc:sldChg chg="modSp mod">
        <pc:chgData name="Simon Ruuth (RF och SISU)" userId="2364c033-7d9c-4210-a03f-2ab887ceb634" providerId="ADAL" clId="{AE057736-644C-4994-97FE-6AA3647CFAE9}" dt="2024-04-04T06:57:22.227" v="802" actId="20577"/>
        <pc:sldMkLst>
          <pc:docMk/>
          <pc:sldMk cId="3330678606" sldId="259"/>
        </pc:sldMkLst>
        <pc:spChg chg="mod">
          <ac:chgData name="Simon Ruuth (RF och SISU)" userId="2364c033-7d9c-4210-a03f-2ab887ceb634" providerId="ADAL" clId="{AE057736-644C-4994-97FE-6AA3647CFAE9}" dt="2024-04-04T06:57:22.227" v="802" actId="20577"/>
          <ac:spMkLst>
            <pc:docMk/>
            <pc:sldMk cId="3330678606" sldId="259"/>
            <ac:spMk id="3" creationId="{08B43E78-E2FD-1143-A141-12FC43AAFEB9}"/>
          </ac:spMkLst>
        </pc:spChg>
      </pc:sldChg>
    </pc:docChg>
  </pc:docChgLst>
  <pc:docChgLst>
    <pc:chgData name="Emelie Olsson (RF och SISU)" userId="S::emelie.olsson@rfsisu.se::56d6c069-cee6-48a0-930f-e55686945830" providerId="AD" clId="Web-{26DF6897-561F-341D-C730-6A0A61FCCF76}"/>
    <pc:docChg chg="modSld">
      <pc:chgData name="Emelie Olsson (RF och SISU)" userId="S::emelie.olsson@rfsisu.se::56d6c069-cee6-48a0-930f-e55686945830" providerId="AD" clId="Web-{26DF6897-561F-341D-C730-6A0A61FCCF76}" dt="2024-03-27T08:38:22.881" v="124" actId="20577"/>
      <pc:docMkLst>
        <pc:docMk/>
      </pc:docMkLst>
      <pc:sldChg chg="modSp">
        <pc:chgData name="Emelie Olsson (RF och SISU)" userId="S::emelie.olsson@rfsisu.se::56d6c069-cee6-48a0-930f-e55686945830" providerId="AD" clId="Web-{26DF6897-561F-341D-C730-6A0A61FCCF76}" dt="2024-03-27T08:37:16.584" v="117" actId="20577"/>
        <pc:sldMkLst>
          <pc:docMk/>
          <pc:sldMk cId="2189324156" sldId="256"/>
        </pc:sldMkLst>
        <pc:spChg chg="mod">
          <ac:chgData name="Emelie Olsson (RF och SISU)" userId="S::emelie.olsson@rfsisu.se::56d6c069-cee6-48a0-930f-e55686945830" providerId="AD" clId="Web-{26DF6897-561F-341D-C730-6A0A61FCCF76}" dt="2024-03-27T08:30:31.492" v="3" actId="20577"/>
          <ac:spMkLst>
            <pc:docMk/>
            <pc:sldMk cId="2189324156" sldId="256"/>
            <ac:spMk id="8" creationId="{607E307B-9F37-4692-9EF6-017FA48F6E7D}"/>
          </ac:spMkLst>
        </pc:spChg>
        <pc:spChg chg="mod">
          <ac:chgData name="Emelie Olsson (RF och SISU)" userId="S::emelie.olsson@rfsisu.se::56d6c069-cee6-48a0-930f-e55686945830" providerId="AD" clId="Web-{26DF6897-561F-341D-C730-6A0A61FCCF76}" dt="2024-03-27T08:37:16.584" v="117" actId="20577"/>
          <ac:spMkLst>
            <pc:docMk/>
            <pc:sldMk cId="2189324156" sldId="256"/>
            <ac:spMk id="9" creationId="{EB6DB1A2-4163-8D45-B9E7-4FCC78D85FC7}"/>
          </ac:spMkLst>
        </pc:spChg>
      </pc:sldChg>
      <pc:sldChg chg="modSp">
        <pc:chgData name="Emelie Olsson (RF och SISU)" userId="S::emelie.olsson@rfsisu.se::56d6c069-cee6-48a0-930f-e55686945830" providerId="AD" clId="Web-{26DF6897-561F-341D-C730-6A0A61FCCF76}" dt="2024-03-27T08:38:22.881" v="124" actId="20577"/>
        <pc:sldMkLst>
          <pc:docMk/>
          <pc:sldMk cId="3330678606" sldId="259"/>
        </pc:sldMkLst>
        <pc:spChg chg="mod">
          <ac:chgData name="Emelie Olsson (RF och SISU)" userId="S::emelie.olsson@rfsisu.se::56d6c069-cee6-48a0-930f-e55686945830" providerId="AD" clId="Web-{26DF6897-561F-341D-C730-6A0A61FCCF76}" dt="2024-03-27T08:28:01.931" v="0" actId="20577"/>
          <ac:spMkLst>
            <pc:docMk/>
            <pc:sldMk cId="3330678606" sldId="259"/>
            <ac:spMk id="2" creationId="{153B70F7-7642-724B-9605-C2DA6217A276}"/>
          </ac:spMkLst>
        </pc:spChg>
        <pc:spChg chg="mod">
          <ac:chgData name="Emelie Olsson (RF och SISU)" userId="S::emelie.olsson@rfsisu.se::56d6c069-cee6-48a0-930f-e55686945830" providerId="AD" clId="Web-{26DF6897-561F-341D-C730-6A0A61FCCF76}" dt="2024-03-27T08:38:22.881" v="124" actId="20577"/>
          <ac:spMkLst>
            <pc:docMk/>
            <pc:sldMk cId="3330678606" sldId="259"/>
            <ac:spMk id="3" creationId="{08B43E78-E2FD-1143-A141-12FC43AAFEB9}"/>
          </ac:spMkLst>
        </pc:spChg>
      </pc:sldChg>
    </pc:docChg>
  </pc:docChgLst>
  <pc:docChgLst>
    <pc:chgData name="Simon Ruuth (RF och SISU)" userId="S::simon.ruuth@rfsisu.se::2364c033-7d9c-4210-a03f-2ab887ceb634" providerId="AD" clId="Web-{FACCA369-0797-4352-AD98-A428052712DC}"/>
    <pc:docChg chg="modSld">
      <pc:chgData name="Simon Ruuth (RF och SISU)" userId="S::simon.ruuth@rfsisu.se::2364c033-7d9c-4210-a03f-2ab887ceb634" providerId="AD" clId="Web-{FACCA369-0797-4352-AD98-A428052712DC}" dt="2024-04-04T06:37:21.431" v="45" actId="1076"/>
      <pc:docMkLst>
        <pc:docMk/>
      </pc:docMkLst>
      <pc:sldChg chg="modSp">
        <pc:chgData name="Simon Ruuth (RF och SISU)" userId="S::simon.ruuth@rfsisu.se::2364c033-7d9c-4210-a03f-2ab887ceb634" providerId="AD" clId="Web-{FACCA369-0797-4352-AD98-A428052712DC}" dt="2024-04-04T06:37:21.431" v="45" actId="1076"/>
        <pc:sldMkLst>
          <pc:docMk/>
          <pc:sldMk cId="2189324156" sldId="256"/>
        </pc:sldMkLst>
        <pc:spChg chg="mod">
          <ac:chgData name="Simon Ruuth (RF och SISU)" userId="S::simon.ruuth@rfsisu.se::2364c033-7d9c-4210-a03f-2ab887ceb634" providerId="AD" clId="Web-{FACCA369-0797-4352-AD98-A428052712DC}" dt="2024-04-04T06:37:21.431" v="45" actId="1076"/>
          <ac:spMkLst>
            <pc:docMk/>
            <pc:sldMk cId="2189324156" sldId="256"/>
            <ac:spMk id="9" creationId="{EB6DB1A2-4163-8D45-B9E7-4FCC78D85FC7}"/>
          </ac:spMkLst>
        </pc:spChg>
      </pc:sldChg>
      <pc:sldChg chg="modSp">
        <pc:chgData name="Simon Ruuth (RF och SISU)" userId="S::simon.ruuth@rfsisu.se::2364c033-7d9c-4210-a03f-2ab887ceb634" providerId="AD" clId="Web-{FACCA369-0797-4352-AD98-A428052712DC}" dt="2024-04-04T06:36:45.416" v="29" actId="20577"/>
        <pc:sldMkLst>
          <pc:docMk/>
          <pc:sldMk cId="3330678606" sldId="259"/>
        </pc:sldMkLst>
        <pc:spChg chg="mod">
          <ac:chgData name="Simon Ruuth (RF och SISU)" userId="S::simon.ruuth@rfsisu.se::2364c033-7d9c-4210-a03f-2ab887ceb634" providerId="AD" clId="Web-{FACCA369-0797-4352-AD98-A428052712DC}" dt="2024-04-04T06:36:45.416" v="29" actId="20577"/>
          <ac:spMkLst>
            <pc:docMk/>
            <pc:sldMk cId="3330678606" sldId="259"/>
            <ac:spMk id="3" creationId="{08B43E78-E2FD-1143-A141-12FC43AAFEB9}"/>
          </ac:spMkLst>
        </pc:spChg>
      </pc:sldChg>
    </pc:docChg>
  </pc:docChgLst>
  <pc:docChgLst>
    <pc:chgData name="Malin Träff (RF och SISU)" userId="S::malin.traff@rfsisu.se::e6663cf0-0bc4-4a34-983c-55e469f0d104" providerId="AD" clId="Web-{8735AD44-45A9-A56E-4A36-F03ABFBF5638}"/>
    <pc:docChg chg="modSld">
      <pc:chgData name="Malin Träff (RF och SISU)" userId="S::malin.traff@rfsisu.se::e6663cf0-0bc4-4a34-983c-55e469f0d104" providerId="AD" clId="Web-{8735AD44-45A9-A56E-4A36-F03ABFBF5638}" dt="2024-04-03T12:13:13.814" v="23" actId="20577"/>
      <pc:docMkLst>
        <pc:docMk/>
      </pc:docMkLst>
      <pc:sldChg chg="modSp">
        <pc:chgData name="Malin Träff (RF och SISU)" userId="S::malin.traff@rfsisu.se::e6663cf0-0bc4-4a34-983c-55e469f0d104" providerId="AD" clId="Web-{8735AD44-45A9-A56E-4A36-F03ABFBF5638}" dt="2024-04-03T12:12:58.001" v="19" actId="20577"/>
        <pc:sldMkLst>
          <pc:docMk/>
          <pc:sldMk cId="2189324156" sldId="256"/>
        </pc:sldMkLst>
        <pc:spChg chg="mod">
          <ac:chgData name="Malin Träff (RF och SISU)" userId="S::malin.traff@rfsisu.se::e6663cf0-0bc4-4a34-983c-55e469f0d104" providerId="AD" clId="Web-{8735AD44-45A9-A56E-4A36-F03ABFBF5638}" dt="2024-04-03T12:12:58.001" v="19" actId="20577"/>
          <ac:spMkLst>
            <pc:docMk/>
            <pc:sldMk cId="2189324156" sldId="256"/>
            <ac:spMk id="8" creationId="{607E307B-9F37-4692-9EF6-017FA48F6E7D}"/>
          </ac:spMkLst>
        </pc:spChg>
      </pc:sldChg>
      <pc:sldChg chg="modSp">
        <pc:chgData name="Malin Träff (RF och SISU)" userId="S::malin.traff@rfsisu.se::e6663cf0-0bc4-4a34-983c-55e469f0d104" providerId="AD" clId="Web-{8735AD44-45A9-A56E-4A36-F03ABFBF5638}" dt="2024-04-03T12:13:13.814" v="23" actId="20577"/>
        <pc:sldMkLst>
          <pc:docMk/>
          <pc:sldMk cId="3330678606" sldId="259"/>
        </pc:sldMkLst>
        <pc:spChg chg="mod">
          <ac:chgData name="Malin Träff (RF och SISU)" userId="S::malin.traff@rfsisu.se::e6663cf0-0bc4-4a34-983c-55e469f0d104" providerId="AD" clId="Web-{8735AD44-45A9-A56E-4A36-F03ABFBF5638}" dt="2024-04-03T12:13:13.814" v="23" actId="20577"/>
          <ac:spMkLst>
            <pc:docMk/>
            <pc:sldMk cId="3330678606" sldId="259"/>
            <ac:spMk id="3" creationId="{08B43E78-E2FD-1143-A141-12FC43AAFEB9}"/>
          </ac:spMkLst>
        </pc:spChg>
      </pc:sldChg>
    </pc:docChg>
  </pc:docChgLst>
  <pc:docChgLst>
    <pc:chgData name="Simon Ruuth (RF/SISU)" userId="2364c033-7d9c-4210-a03f-2ab887ceb634" providerId="ADAL" clId="{AE057736-644C-4994-97FE-6AA3647CFAE9}"/>
    <pc:docChg chg="modSld">
      <pc:chgData name="Simon Ruuth (RF/SISU)" userId="2364c033-7d9c-4210-a03f-2ab887ceb634" providerId="ADAL" clId="{AE057736-644C-4994-97FE-6AA3647CFAE9}" dt="2024-03-15T09:04:41.979" v="114" actId="2711"/>
      <pc:docMkLst>
        <pc:docMk/>
      </pc:docMkLst>
      <pc:sldChg chg="modSp mod">
        <pc:chgData name="Simon Ruuth (RF/SISU)" userId="2364c033-7d9c-4210-a03f-2ab887ceb634" providerId="ADAL" clId="{AE057736-644C-4994-97FE-6AA3647CFAE9}" dt="2024-03-15T09:04:41.979" v="114" actId="2711"/>
        <pc:sldMkLst>
          <pc:docMk/>
          <pc:sldMk cId="2189324156" sldId="256"/>
        </pc:sldMkLst>
        <pc:spChg chg="mod">
          <ac:chgData name="Simon Ruuth (RF/SISU)" userId="2364c033-7d9c-4210-a03f-2ab887ceb634" providerId="ADAL" clId="{AE057736-644C-4994-97FE-6AA3647CFAE9}" dt="2024-03-15T09:04:41.979" v="114" actId="2711"/>
          <ac:spMkLst>
            <pc:docMk/>
            <pc:sldMk cId="2189324156" sldId="256"/>
            <ac:spMk id="8" creationId="{607E307B-9F37-4692-9EF6-017FA48F6E7D}"/>
          </ac:spMkLst>
        </pc:spChg>
      </pc:sldChg>
    </pc:docChg>
  </pc:docChgLst>
  <pc:docChgLst>
    <pc:chgData name="Simon Ruuth (RF och SISU)" userId="S::simon.ruuth@rfsisu.se::2364c033-7d9c-4210-a03f-2ab887ceb634" providerId="AD" clId="Web-{99194BF4-15C6-4AEC-860C-191FDBEE8AAF}"/>
    <pc:docChg chg="modSld">
      <pc:chgData name="Simon Ruuth (RF och SISU)" userId="S::simon.ruuth@rfsisu.se::2364c033-7d9c-4210-a03f-2ab887ceb634" providerId="AD" clId="Web-{99194BF4-15C6-4AEC-860C-191FDBEE8AAF}" dt="2024-04-03T11:07:59.075" v="17" actId="20577"/>
      <pc:docMkLst>
        <pc:docMk/>
      </pc:docMkLst>
      <pc:sldChg chg="modSp">
        <pc:chgData name="Simon Ruuth (RF och SISU)" userId="S::simon.ruuth@rfsisu.se::2364c033-7d9c-4210-a03f-2ab887ceb634" providerId="AD" clId="Web-{99194BF4-15C6-4AEC-860C-191FDBEE8AAF}" dt="2024-04-03T11:07:13.794" v="0" actId="20577"/>
        <pc:sldMkLst>
          <pc:docMk/>
          <pc:sldMk cId="2189324156" sldId="256"/>
        </pc:sldMkLst>
        <pc:spChg chg="mod">
          <ac:chgData name="Simon Ruuth (RF och SISU)" userId="S::simon.ruuth@rfsisu.se::2364c033-7d9c-4210-a03f-2ab887ceb634" providerId="AD" clId="Web-{99194BF4-15C6-4AEC-860C-191FDBEE8AAF}" dt="2024-04-03T11:07:13.794" v="0" actId="20577"/>
          <ac:spMkLst>
            <pc:docMk/>
            <pc:sldMk cId="2189324156" sldId="256"/>
            <ac:spMk id="8" creationId="{607E307B-9F37-4692-9EF6-017FA48F6E7D}"/>
          </ac:spMkLst>
        </pc:spChg>
      </pc:sldChg>
      <pc:sldChg chg="modSp">
        <pc:chgData name="Simon Ruuth (RF och SISU)" userId="S::simon.ruuth@rfsisu.se::2364c033-7d9c-4210-a03f-2ab887ceb634" providerId="AD" clId="Web-{99194BF4-15C6-4AEC-860C-191FDBEE8AAF}" dt="2024-04-03T11:07:59.075" v="17" actId="20577"/>
        <pc:sldMkLst>
          <pc:docMk/>
          <pc:sldMk cId="3330678606" sldId="259"/>
        </pc:sldMkLst>
        <pc:spChg chg="mod">
          <ac:chgData name="Simon Ruuth (RF och SISU)" userId="S::simon.ruuth@rfsisu.se::2364c033-7d9c-4210-a03f-2ab887ceb634" providerId="AD" clId="Web-{99194BF4-15C6-4AEC-860C-191FDBEE8AAF}" dt="2024-04-03T11:07:59.075" v="17" actId="20577"/>
          <ac:spMkLst>
            <pc:docMk/>
            <pc:sldMk cId="3330678606" sldId="259"/>
            <ac:spMk id="3" creationId="{08B43E78-E2FD-1143-A141-12FC43AAFEB9}"/>
          </ac:spMkLst>
        </pc:spChg>
      </pc:sldChg>
    </pc:docChg>
  </pc:docChgLst>
  <pc:docChgLst>
    <pc:chgData name="Simon Ruuth (RF och SISU)" userId="S::simon.ruuth@rfsisu.se::2364c033-7d9c-4210-a03f-2ab887ceb634" providerId="AD" clId="Web-{145735C0-E821-4800-B8D6-63856E5F623F}"/>
    <pc:docChg chg="modSld">
      <pc:chgData name="Simon Ruuth (RF och SISU)" userId="S::simon.ruuth@rfsisu.se::2364c033-7d9c-4210-a03f-2ab887ceb634" providerId="AD" clId="Web-{145735C0-E821-4800-B8D6-63856E5F623F}" dt="2024-04-03T12:57:28.168" v="14" actId="20577"/>
      <pc:docMkLst>
        <pc:docMk/>
      </pc:docMkLst>
      <pc:sldChg chg="modSp">
        <pc:chgData name="Simon Ruuth (RF och SISU)" userId="S::simon.ruuth@rfsisu.se::2364c033-7d9c-4210-a03f-2ab887ceb634" providerId="AD" clId="Web-{145735C0-E821-4800-B8D6-63856E5F623F}" dt="2024-04-03T12:57:28.168" v="14" actId="20577"/>
        <pc:sldMkLst>
          <pc:docMk/>
          <pc:sldMk cId="3330678606" sldId="259"/>
        </pc:sldMkLst>
        <pc:spChg chg="mod">
          <ac:chgData name="Simon Ruuth (RF och SISU)" userId="S::simon.ruuth@rfsisu.se::2364c033-7d9c-4210-a03f-2ab887ceb634" providerId="AD" clId="Web-{145735C0-E821-4800-B8D6-63856E5F623F}" dt="2024-04-03T12:57:28.168" v="14" actId="20577"/>
          <ac:spMkLst>
            <pc:docMk/>
            <pc:sldMk cId="3330678606" sldId="259"/>
            <ac:spMk id="3" creationId="{08B43E78-E2FD-1143-A141-12FC43AAFEB9}"/>
          </ac:spMkLst>
        </pc:spChg>
      </pc:sldChg>
    </pc:docChg>
  </pc:docChgLst>
  <pc:docChgLst>
    <pc:chgData name="Emelie Olsson (RF och SISU)" userId="S::emelie.olsson@rfsisu.se::56d6c069-cee6-48a0-930f-e55686945830" providerId="AD" clId="Web-{40FE6D45-2919-1069-D58A-D6A8E44EFBA8}"/>
    <pc:docChg chg="modSld">
      <pc:chgData name="Emelie Olsson (RF och SISU)" userId="S::emelie.olsson@rfsisu.se::56d6c069-cee6-48a0-930f-e55686945830" providerId="AD" clId="Web-{40FE6D45-2919-1069-D58A-D6A8E44EFBA8}" dt="2024-03-21T08:45:56.269" v="25" actId="20577"/>
      <pc:docMkLst>
        <pc:docMk/>
      </pc:docMkLst>
      <pc:sldChg chg="modSp">
        <pc:chgData name="Emelie Olsson (RF och SISU)" userId="S::emelie.olsson@rfsisu.se::56d6c069-cee6-48a0-930f-e55686945830" providerId="AD" clId="Web-{40FE6D45-2919-1069-D58A-D6A8E44EFBA8}" dt="2024-03-21T08:45:56.269" v="25" actId="20577"/>
        <pc:sldMkLst>
          <pc:docMk/>
          <pc:sldMk cId="3330678606" sldId="259"/>
        </pc:sldMkLst>
        <pc:spChg chg="mod">
          <ac:chgData name="Emelie Olsson (RF och SISU)" userId="S::emelie.olsson@rfsisu.se::56d6c069-cee6-48a0-930f-e55686945830" providerId="AD" clId="Web-{40FE6D45-2919-1069-D58A-D6A8E44EFBA8}" dt="2024-03-21T08:45:56.269" v="25" actId="20577"/>
          <ac:spMkLst>
            <pc:docMk/>
            <pc:sldMk cId="3330678606" sldId="259"/>
            <ac:spMk id="3" creationId="{08B43E78-E2FD-1143-A141-12FC43AAFEB9}"/>
          </ac:spMkLst>
        </pc:spChg>
      </pc:sldChg>
    </pc:docChg>
  </pc:docChgLst>
  <pc:docChgLst>
    <pc:chgData name="Malin Träff (RF och SISU)" userId="S::malin.traff@rfsisu.se::e6663cf0-0bc4-4a34-983c-55e469f0d104" providerId="AD" clId="Web-{035038EE-C4D6-FE48-63A2-A20A6B0152D4}"/>
    <pc:docChg chg="modSld">
      <pc:chgData name="Malin Träff (RF och SISU)" userId="S::malin.traff@rfsisu.se::e6663cf0-0bc4-4a34-983c-55e469f0d104" providerId="AD" clId="Web-{035038EE-C4D6-FE48-63A2-A20A6B0152D4}" dt="2024-04-03T12:05:04.690" v="25"/>
      <pc:docMkLst>
        <pc:docMk/>
      </pc:docMkLst>
      <pc:sldChg chg="addSp delSp modSp">
        <pc:chgData name="Malin Träff (RF och SISU)" userId="S::malin.traff@rfsisu.se::e6663cf0-0bc4-4a34-983c-55e469f0d104" providerId="AD" clId="Web-{035038EE-C4D6-FE48-63A2-A20A6B0152D4}" dt="2024-04-03T12:05:04.690" v="25"/>
        <pc:sldMkLst>
          <pc:docMk/>
          <pc:sldMk cId="2189324156" sldId="256"/>
        </pc:sldMkLst>
        <pc:spChg chg="del">
          <ac:chgData name="Malin Träff (RF och SISU)" userId="S::malin.traff@rfsisu.se::e6663cf0-0bc4-4a34-983c-55e469f0d104" providerId="AD" clId="Web-{035038EE-C4D6-FE48-63A2-A20A6B0152D4}" dt="2024-04-03T12:05:04.690" v="25"/>
          <ac:spMkLst>
            <pc:docMk/>
            <pc:sldMk cId="2189324156" sldId="256"/>
            <ac:spMk id="6" creationId="{E516A35D-B05A-BE45-BE07-0623FA82DD82}"/>
          </ac:spMkLst>
        </pc:spChg>
        <pc:spChg chg="add del mod">
          <ac:chgData name="Malin Träff (RF och SISU)" userId="S::malin.traff@rfsisu.se::e6663cf0-0bc4-4a34-983c-55e469f0d104" providerId="AD" clId="Web-{035038EE-C4D6-FE48-63A2-A20A6B0152D4}" dt="2024-04-03T12:05:01.675" v="24"/>
          <ac:spMkLst>
            <pc:docMk/>
            <pc:sldMk cId="2189324156" sldId="256"/>
            <ac:spMk id="8" creationId="{607E307B-9F37-4692-9EF6-017FA48F6E7D}"/>
          </ac:spMkLst>
        </pc:spChg>
      </pc:sldChg>
      <pc:sldChg chg="modSp">
        <pc:chgData name="Malin Träff (RF och SISU)" userId="S::malin.traff@rfsisu.se::e6663cf0-0bc4-4a34-983c-55e469f0d104" providerId="AD" clId="Web-{035038EE-C4D6-FE48-63A2-A20A6B0152D4}" dt="2024-04-03T12:02:50.688" v="5"/>
        <pc:sldMkLst>
          <pc:docMk/>
          <pc:sldMk cId="3330678606" sldId="259"/>
        </pc:sldMkLst>
        <pc:picChg chg="mod modCrop">
          <ac:chgData name="Malin Träff (RF och SISU)" userId="S::malin.traff@rfsisu.se::e6663cf0-0bc4-4a34-983c-55e469f0d104" providerId="AD" clId="Web-{035038EE-C4D6-FE48-63A2-A20A6B0152D4}" dt="2024-04-03T12:02:50.688" v="5"/>
          <ac:picMkLst>
            <pc:docMk/>
            <pc:sldMk cId="3330678606" sldId="259"/>
            <ac:picMk id="15" creationId="{DFB8400D-9E94-D043-B7BF-76B6B61C695C}"/>
          </ac:picMkLst>
        </pc:picChg>
      </pc:sldChg>
    </pc:docChg>
  </pc:docChgLst>
  <pc:docChgLst>
    <pc:chgData name="Malin Träff (RF och SISU)" userId="S::malin.traff@rfsisu.se::e6663cf0-0bc4-4a34-983c-55e469f0d104" providerId="AD" clId="Web-{B8300390-7D6B-BD5B-254A-785A20AF65AF}"/>
    <pc:docChg chg="modSld">
      <pc:chgData name="Malin Träff (RF och SISU)" userId="S::malin.traff@rfsisu.se::e6663cf0-0bc4-4a34-983c-55e469f0d104" providerId="AD" clId="Web-{B8300390-7D6B-BD5B-254A-785A20AF65AF}" dt="2024-04-03T12:00:06.337" v="15"/>
      <pc:docMkLst>
        <pc:docMk/>
      </pc:docMkLst>
      <pc:sldChg chg="addSp delSp modSp">
        <pc:chgData name="Malin Träff (RF och SISU)" userId="S::malin.traff@rfsisu.se::e6663cf0-0bc4-4a34-983c-55e469f0d104" providerId="AD" clId="Web-{B8300390-7D6B-BD5B-254A-785A20AF65AF}" dt="2024-04-03T12:00:06.337" v="15"/>
        <pc:sldMkLst>
          <pc:docMk/>
          <pc:sldMk cId="3330678606" sldId="259"/>
        </pc:sldMkLst>
        <pc:picChg chg="add del mod">
          <ac:chgData name="Malin Träff (RF och SISU)" userId="S::malin.traff@rfsisu.se::e6663cf0-0bc4-4a34-983c-55e469f0d104" providerId="AD" clId="Web-{B8300390-7D6B-BD5B-254A-785A20AF65AF}" dt="2024-04-03T12:00:01.493" v="14"/>
          <ac:picMkLst>
            <pc:docMk/>
            <pc:sldMk cId="3330678606" sldId="259"/>
            <ac:picMk id="5" creationId="{9CB30E04-D2F1-DE21-B5F3-8926585D5CFB}"/>
          </ac:picMkLst>
        </pc:picChg>
        <pc:picChg chg="add del mod modCrop">
          <ac:chgData name="Malin Träff (RF och SISU)" userId="S::malin.traff@rfsisu.se::e6663cf0-0bc4-4a34-983c-55e469f0d104" providerId="AD" clId="Web-{B8300390-7D6B-BD5B-254A-785A20AF65AF}" dt="2024-04-03T12:00:06.337" v="15"/>
          <ac:picMkLst>
            <pc:docMk/>
            <pc:sldMk cId="3330678606" sldId="259"/>
            <ac:picMk id="15" creationId="{DFB8400D-9E94-D043-B7BF-76B6B61C695C}"/>
          </ac:picMkLst>
        </pc:picChg>
      </pc:sldChg>
    </pc:docChg>
  </pc:docChgLst>
  <pc:docChgLst>
    <pc:chgData name="Simon Ruuth (RF och SISU)" userId="S::simon.ruuth@rfsisu.se::2364c033-7d9c-4210-a03f-2ab887ceb634" providerId="AD" clId="Web-{491B096D-E3DB-4DF0-A9AB-A54A2B94D147}"/>
    <pc:docChg chg="modSld">
      <pc:chgData name="Simon Ruuth (RF och SISU)" userId="S::simon.ruuth@rfsisu.se::2364c033-7d9c-4210-a03f-2ab887ceb634" providerId="AD" clId="Web-{491B096D-E3DB-4DF0-A9AB-A54A2B94D147}" dt="2024-04-04T06:45:30.958" v="19" actId="20577"/>
      <pc:docMkLst>
        <pc:docMk/>
      </pc:docMkLst>
      <pc:sldChg chg="modSp">
        <pc:chgData name="Simon Ruuth (RF och SISU)" userId="S::simon.ruuth@rfsisu.se::2364c033-7d9c-4210-a03f-2ab887ceb634" providerId="AD" clId="Web-{491B096D-E3DB-4DF0-A9AB-A54A2B94D147}" dt="2024-04-04T06:45:30.958" v="19" actId="20577"/>
        <pc:sldMkLst>
          <pc:docMk/>
          <pc:sldMk cId="2189324156" sldId="256"/>
        </pc:sldMkLst>
        <pc:spChg chg="mod">
          <ac:chgData name="Simon Ruuth (RF och SISU)" userId="S::simon.ruuth@rfsisu.se::2364c033-7d9c-4210-a03f-2ab887ceb634" providerId="AD" clId="Web-{491B096D-E3DB-4DF0-A9AB-A54A2B94D147}" dt="2024-04-04T06:45:30.958" v="19" actId="20577"/>
          <ac:spMkLst>
            <pc:docMk/>
            <pc:sldMk cId="2189324156" sldId="256"/>
            <ac:spMk id="9" creationId="{EB6DB1A2-4163-8D45-B9E7-4FCC78D85FC7}"/>
          </ac:spMkLst>
        </pc:spChg>
      </pc:sldChg>
      <pc:sldChg chg="modSp">
        <pc:chgData name="Simon Ruuth (RF och SISU)" userId="S::simon.ruuth@rfsisu.se::2364c033-7d9c-4210-a03f-2ab887ceb634" providerId="AD" clId="Web-{491B096D-E3DB-4DF0-A9AB-A54A2B94D147}" dt="2024-04-04T06:45:19.130" v="17" actId="20577"/>
        <pc:sldMkLst>
          <pc:docMk/>
          <pc:sldMk cId="3330678606" sldId="259"/>
        </pc:sldMkLst>
        <pc:spChg chg="mod">
          <ac:chgData name="Simon Ruuth (RF och SISU)" userId="S::simon.ruuth@rfsisu.se::2364c033-7d9c-4210-a03f-2ab887ceb634" providerId="AD" clId="Web-{491B096D-E3DB-4DF0-A9AB-A54A2B94D147}" dt="2024-04-04T06:45:19.130" v="17" actId="20577"/>
          <ac:spMkLst>
            <pc:docMk/>
            <pc:sldMk cId="3330678606" sldId="259"/>
            <ac:spMk id="3" creationId="{08B43E78-E2FD-1143-A141-12FC43AAFEB9}"/>
          </ac:spMkLst>
        </pc:spChg>
      </pc:sldChg>
    </pc:docChg>
  </pc:docChgLst>
  <pc:docChgLst>
    <pc:chgData name="Simon Ruuth (RF och SISU)" userId="S::simon.ruuth@rfsisu.se::2364c033-7d9c-4210-a03f-2ab887ceb634" providerId="AD" clId="Web-{0CFBD1BE-2CE9-4D59-9996-402697D15705}"/>
    <pc:docChg chg="modSld">
      <pc:chgData name="Simon Ruuth (RF och SISU)" userId="S::simon.ruuth@rfsisu.se::2364c033-7d9c-4210-a03f-2ab887ceb634" providerId="AD" clId="Web-{0CFBD1BE-2CE9-4D59-9996-402697D15705}" dt="2024-04-04T06:43:08.221" v="32" actId="20577"/>
      <pc:docMkLst>
        <pc:docMk/>
      </pc:docMkLst>
      <pc:sldChg chg="modSp">
        <pc:chgData name="Simon Ruuth (RF och SISU)" userId="S::simon.ruuth@rfsisu.se::2364c033-7d9c-4210-a03f-2ab887ceb634" providerId="AD" clId="Web-{0CFBD1BE-2CE9-4D59-9996-402697D15705}" dt="2024-04-04T06:43:08.221" v="32" actId="20577"/>
        <pc:sldMkLst>
          <pc:docMk/>
          <pc:sldMk cId="3330678606" sldId="259"/>
        </pc:sldMkLst>
        <pc:spChg chg="mod">
          <ac:chgData name="Simon Ruuth (RF och SISU)" userId="S::simon.ruuth@rfsisu.se::2364c033-7d9c-4210-a03f-2ab887ceb634" providerId="AD" clId="Web-{0CFBD1BE-2CE9-4D59-9996-402697D15705}" dt="2024-04-04T06:43:08.221" v="32" actId="20577"/>
          <ac:spMkLst>
            <pc:docMk/>
            <pc:sldMk cId="3330678606" sldId="259"/>
            <ac:spMk id="3" creationId="{08B43E78-E2FD-1143-A141-12FC43AAFEB9}"/>
          </ac:spMkLst>
        </pc:spChg>
      </pc:sldChg>
    </pc:docChg>
  </pc:docChgLst>
  <pc:docChgLst>
    <pc:chgData name="Emelie Olsson (RF och SISU)" userId="S::emelie.olsson@rfsisu.se::56d6c069-cee6-48a0-930f-e55686945830" providerId="AD" clId="Web-{87E347F6-ADBA-1387-4FE5-52820659A5B8}"/>
    <pc:docChg chg="modSld">
      <pc:chgData name="Emelie Olsson (RF och SISU)" userId="S::emelie.olsson@rfsisu.se::56d6c069-cee6-48a0-930f-e55686945830" providerId="AD" clId="Web-{87E347F6-ADBA-1387-4FE5-52820659A5B8}" dt="2024-03-22T09:09:07.649" v="134" actId="20577"/>
      <pc:docMkLst>
        <pc:docMk/>
      </pc:docMkLst>
      <pc:sldChg chg="modSp">
        <pc:chgData name="Emelie Olsson (RF och SISU)" userId="S::emelie.olsson@rfsisu.se::56d6c069-cee6-48a0-930f-e55686945830" providerId="AD" clId="Web-{87E347F6-ADBA-1387-4FE5-52820659A5B8}" dt="2024-03-22T09:09:07.649" v="134" actId="20577"/>
        <pc:sldMkLst>
          <pc:docMk/>
          <pc:sldMk cId="2189324156" sldId="256"/>
        </pc:sldMkLst>
        <pc:spChg chg="mod">
          <ac:chgData name="Emelie Olsson (RF och SISU)" userId="S::emelie.olsson@rfsisu.se::56d6c069-cee6-48a0-930f-e55686945830" providerId="AD" clId="Web-{87E347F6-ADBA-1387-4FE5-52820659A5B8}" dt="2024-03-22T09:07:52.086" v="95" actId="14100"/>
          <ac:spMkLst>
            <pc:docMk/>
            <pc:sldMk cId="2189324156" sldId="256"/>
            <ac:spMk id="6" creationId="{E516A35D-B05A-BE45-BE07-0623FA82DD82}"/>
          </ac:spMkLst>
        </pc:spChg>
        <pc:spChg chg="mod">
          <ac:chgData name="Emelie Olsson (RF och SISU)" userId="S::emelie.olsson@rfsisu.se::56d6c069-cee6-48a0-930f-e55686945830" providerId="AD" clId="Web-{87E347F6-ADBA-1387-4FE5-52820659A5B8}" dt="2024-03-22T09:09:07.649" v="134" actId="20577"/>
          <ac:spMkLst>
            <pc:docMk/>
            <pc:sldMk cId="2189324156" sldId="256"/>
            <ac:spMk id="8" creationId="{607E307B-9F37-4692-9EF6-017FA48F6E7D}"/>
          </ac:spMkLst>
        </pc:spChg>
      </pc:sldChg>
    </pc:docChg>
  </pc:docChgLst>
  <pc:docChgLst>
    <pc:chgData name="Simon Ruuth (RF och SISU)" userId="S::simon.ruuth@rfsisu.se::2364c033-7d9c-4210-a03f-2ab887ceb634" providerId="AD" clId="Web-{A229B144-BB92-4CD5-B12F-6C02C9CC06C1}"/>
    <pc:docChg chg="modSld">
      <pc:chgData name="Simon Ruuth (RF och SISU)" userId="S::simon.ruuth@rfsisu.se::2364c033-7d9c-4210-a03f-2ab887ceb634" providerId="AD" clId="Web-{A229B144-BB92-4CD5-B12F-6C02C9CC06C1}" dt="2024-04-04T06:43:58.155" v="4" actId="20577"/>
      <pc:docMkLst>
        <pc:docMk/>
      </pc:docMkLst>
      <pc:sldChg chg="modSp">
        <pc:chgData name="Simon Ruuth (RF och SISU)" userId="S::simon.ruuth@rfsisu.se::2364c033-7d9c-4210-a03f-2ab887ceb634" providerId="AD" clId="Web-{A229B144-BB92-4CD5-B12F-6C02C9CC06C1}" dt="2024-04-04T06:43:58.155" v="4" actId="20577"/>
        <pc:sldMkLst>
          <pc:docMk/>
          <pc:sldMk cId="3330678606" sldId="259"/>
        </pc:sldMkLst>
        <pc:spChg chg="mod">
          <ac:chgData name="Simon Ruuth (RF och SISU)" userId="S::simon.ruuth@rfsisu.se::2364c033-7d9c-4210-a03f-2ab887ceb634" providerId="AD" clId="Web-{A229B144-BB92-4CD5-B12F-6C02C9CC06C1}" dt="2024-04-04T06:43:58.155" v="4" actId="20577"/>
          <ac:spMkLst>
            <pc:docMk/>
            <pc:sldMk cId="3330678606" sldId="259"/>
            <ac:spMk id="3" creationId="{08B43E78-E2FD-1143-A141-12FC43AAFEB9}"/>
          </ac:spMkLst>
        </pc:spChg>
      </pc:sldChg>
    </pc:docChg>
  </pc:docChgLst>
  <pc:docChgLst>
    <pc:chgData name="Wilhelm Wigardt (RF och SISU)" userId="S::wilhelm.wigardt@rfsisu.se::69e0a504-22cf-4744-8bf2-0beba791b1c6" providerId="AD" clId="Web-{A3C05048-78B9-4197-8D1D-29DEBD4FA888}"/>
    <pc:docChg chg="modSld">
      <pc:chgData name="Wilhelm Wigardt (RF och SISU)" userId="S::wilhelm.wigardt@rfsisu.se::69e0a504-22cf-4744-8bf2-0beba791b1c6" providerId="AD" clId="Web-{A3C05048-78B9-4197-8D1D-29DEBD4FA888}" dt="2024-04-03T11:29:33.992" v="27"/>
      <pc:docMkLst>
        <pc:docMk/>
      </pc:docMkLst>
      <pc:sldChg chg="addSp delSp modSp">
        <pc:chgData name="Wilhelm Wigardt (RF och SISU)" userId="S::wilhelm.wigardt@rfsisu.se::69e0a504-22cf-4744-8bf2-0beba791b1c6" providerId="AD" clId="Web-{A3C05048-78B9-4197-8D1D-29DEBD4FA888}" dt="2024-04-03T11:29:33.992" v="27"/>
        <pc:sldMkLst>
          <pc:docMk/>
          <pc:sldMk cId="3330678606" sldId="259"/>
        </pc:sldMkLst>
        <pc:picChg chg="add del mod">
          <ac:chgData name="Wilhelm Wigardt (RF och SISU)" userId="S::wilhelm.wigardt@rfsisu.se::69e0a504-22cf-4744-8bf2-0beba791b1c6" providerId="AD" clId="Web-{A3C05048-78B9-4197-8D1D-29DEBD4FA888}" dt="2024-04-03T11:29:33.680" v="26"/>
          <ac:picMkLst>
            <pc:docMk/>
            <pc:sldMk cId="3330678606" sldId="259"/>
            <ac:picMk id="5" creationId="{467A6C7C-3C4A-85BF-1D65-8FE7E346F0E9}"/>
          </ac:picMkLst>
        </pc:picChg>
        <pc:picChg chg="add del mod ord">
          <ac:chgData name="Wilhelm Wigardt (RF och SISU)" userId="S::wilhelm.wigardt@rfsisu.se::69e0a504-22cf-4744-8bf2-0beba791b1c6" providerId="AD" clId="Web-{A3C05048-78B9-4197-8D1D-29DEBD4FA888}" dt="2024-04-03T11:29:29.945" v="22"/>
          <ac:picMkLst>
            <pc:docMk/>
            <pc:sldMk cId="3330678606" sldId="259"/>
            <ac:picMk id="6" creationId="{94996C49-682C-E413-E903-FB5C39E7A10E}"/>
          </ac:picMkLst>
        </pc:picChg>
        <pc:picChg chg="add del">
          <ac:chgData name="Wilhelm Wigardt (RF och SISU)" userId="S::wilhelm.wigardt@rfsisu.se::69e0a504-22cf-4744-8bf2-0beba791b1c6" providerId="AD" clId="Web-{A3C05048-78B9-4197-8D1D-29DEBD4FA888}" dt="2024-04-03T11:29:33.992" v="27"/>
          <ac:picMkLst>
            <pc:docMk/>
            <pc:sldMk cId="3330678606" sldId="259"/>
            <ac:picMk id="15" creationId="{DFB8400D-9E94-D043-B7BF-76B6B61C695C}"/>
          </ac:picMkLst>
        </pc:picChg>
      </pc:sldChg>
    </pc:docChg>
  </pc:docChgLst>
  <pc:docChgLst>
    <pc:chgData name="Simon Ruuth (RF och SISU)" userId="S::simon.ruuth@rfsisu.se::2364c033-7d9c-4210-a03f-2ab887ceb634" providerId="AD" clId="Web-{6920B2B0-E7D9-405B-932C-D924C7FF5417}"/>
    <pc:docChg chg="modSld">
      <pc:chgData name="Simon Ruuth (RF och SISU)" userId="S::simon.ruuth@rfsisu.se::2364c033-7d9c-4210-a03f-2ab887ceb634" providerId="AD" clId="Web-{6920B2B0-E7D9-405B-932C-D924C7FF5417}" dt="2024-04-04T06:55:14.380" v="1" actId="20577"/>
      <pc:docMkLst>
        <pc:docMk/>
      </pc:docMkLst>
      <pc:sldChg chg="modSp">
        <pc:chgData name="Simon Ruuth (RF och SISU)" userId="S::simon.ruuth@rfsisu.se::2364c033-7d9c-4210-a03f-2ab887ceb634" providerId="AD" clId="Web-{6920B2B0-E7D9-405B-932C-D924C7FF5417}" dt="2024-04-04T06:55:14.380" v="1" actId="20577"/>
        <pc:sldMkLst>
          <pc:docMk/>
          <pc:sldMk cId="3330678606" sldId="259"/>
        </pc:sldMkLst>
        <pc:spChg chg="mod">
          <ac:chgData name="Simon Ruuth (RF och SISU)" userId="S::simon.ruuth@rfsisu.se::2364c033-7d9c-4210-a03f-2ab887ceb634" providerId="AD" clId="Web-{6920B2B0-E7D9-405B-932C-D924C7FF5417}" dt="2024-04-04T06:55:14.380" v="1" actId="20577"/>
          <ac:spMkLst>
            <pc:docMk/>
            <pc:sldMk cId="3330678606" sldId="259"/>
            <ac:spMk id="3" creationId="{08B43E78-E2FD-1143-A141-12FC43AAFE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CB04C77-6AB1-694A-8619-1CC2FF880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7CC45F53-0792-7D4A-8BC6-7C1B389903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CE2A8-A121-684C-B7C5-9E9D3B59363F}" type="datetimeFigureOut">
              <a:t>4/3/2024</a:t>
            </a:fld>
            <a:endParaRPr lang="en-US"/>
          </a:p>
        </p:txBody>
      </p:sp>
      <p:sp>
        <p:nvSpPr>
          <p:cNvPr id="4" name="Platshållare för sidfot 3">
            <a:extLst>
              <a:ext uri="{FF2B5EF4-FFF2-40B4-BE49-F238E27FC236}">
                <a16:creationId xmlns:a16="http://schemas.microsoft.com/office/drawing/2014/main" id="{99B8402D-71FD-B745-8A49-4E3EE74487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87ED1C02-8769-ED47-AEB8-35E0C725BB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DF5D28-3913-264E-AB5F-80C423672187}" type="slidenum">
              <a:t>‹#›</a:t>
            </a:fld>
            <a:endParaRPr lang="en-US"/>
          </a:p>
        </p:txBody>
      </p:sp>
    </p:spTree>
    <p:extLst>
      <p:ext uri="{BB962C8B-B14F-4D97-AF65-F5344CB8AC3E}">
        <p14:creationId xmlns:p14="http://schemas.microsoft.com/office/powerpoint/2010/main" val="469497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ll 1">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3F6242A-082C-F64F-BDCB-189D9BFDCAD5}"/>
              </a:ext>
            </a:extLst>
          </p:cNvPr>
          <p:cNvSpPr>
            <a:spLocks noGrp="1"/>
          </p:cNvSpPr>
          <p:nvPr>
            <p:ph type="body" sz="quarter" idx="10"/>
          </p:nvPr>
        </p:nvSpPr>
        <p:spPr>
          <a:xfrm>
            <a:off x="842670" y="1958813"/>
            <a:ext cx="3090623" cy="358299"/>
          </a:xfrm>
          <a:prstGeom prst="rect">
            <a:avLst/>
          </a:prstGeom>
        </p:spPr>
        <p:txBody>
          <a:bodyPr lIns="0" tIns="0" rIns="0" bIns="0"/>
          <a:lstStyle>
            <a:lvl1pPr marL="0" indent="0">
              <a:spcBef>
                <a:spcPts val="0"/>
              </a:spcBef>
              <a:spcAft>
                <a:spcPts val="0"/>
              </a:spcAft>
              <a:buFont typeface="Arial" panose="020B0604020202020204" pitchFamily="34" charset="0"/>
              <a:buNone/>
              <a:defRPr sz="1100" i="1">
                <a:latin typeface="Arial" panose="020B0604020202020204" pitchFamily="34" charset="0"/>
                <a:cs typeface="Arial" panose="020B0604020202020204" pitchFamily="34" charset="0"/>
              </a:defRPr>
            </a:lvl1pPr>
            <a:lvl2pPr marL="12700" indent="0">
              <a:buFont typeface="Arial" panose="020B0604020202020204" pitchFamily="34" charset="0"/>
              <a:buNone/>
              <a:tabLst/>
              <a:defRPr sz="1100" b="1">
                <a:latin typeface="Arial" panose="020B0604020202020204" pitchFamily="34" charset="0"/>
                <a:cs typeface="Arial"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sp>
        <p:nvSpPr>
          <p:cNvPr id="10" name="Platshållare för text 7">
            <a:extLst>
              <a:ext uri="{FF2B5EF4-FFF2-40B4-BE49-F238E27FC236}">
                <a16:creationId xmlns:a16="http://schemas.microsoft.com/office/drawing/2014/main" id="{B983DA44-AE0C-3B47-BF1A-F2725654925C}"/>
              </a:ext>
            </a:extLst>
          </p:cNvPr>
          <p:cNvSpPr>
            <a:spLocks noGrp="1"/>
          </p:cNvSpPr>
          <p:nvPr>
            <p:ph type="body" sz="quarter" idx="15"/>
          </p:nvPr>
        </p:nvSpPr>
        <p:spPr>
          <a:xfrm>
            <a:off x="842670" y="2533175"/>
            <a:ext cx="6059935" cy="472694"/>
          </a:xfrm>
          <a:prstGeom prst="rect">
            <a:avLst/>
          </a:prstGeom>
        </p:spPr>
        <p:txBody>
          <a:bodyPr lIns="0" tIns="0" rIns="0" bIns="0"/>
          <a:lstStyle>
            <a:lvl1pPr marL="0" indent="0">
              <a:lnSpc>
                <a:spcPct val="110000"/>
              </a:lnSpc>
              <a:spcBef>
                <a:spcPts val="0"/>
              </a:spcBef>
              <a:spcAft>
                <a:spcPts val="600"/>
              </a:spcAft>
              <a:buFont typeface="Arial" panose="020B0604020202020204" pitchFamily="34" charset="0"/>
              <a:buNone/>
              <a:defRPr sz="1100">
                <a:latin typeface="Arial" panose="020B0604020202020204" pitchFamily="34" charset="0"/>
                <a:cs typeface="Arial" panose="020B0604020202020204" pitchFamily="34" charset="0"/>
              </a:defRPr>
            </a:lvl1pPr>
            <a:lvl2pPr marL="12700" indent="0">
              <a:lnSpc>
                <a:spcPct val="110000"/>
              </a:lnSpc>
              <a:spcBef>
                <a:spcPts val="0"/>
              </a:spcBef>
              <a:spcAft>
                <a:spcPts val="600"/>
              </a:spcAft>
              <a:buFont typeface="Arial" panose="020B0604020202020204" pitchFamily="34" charset="0"/>
              <a:buNone/>
              <a:tabLst/>
              <a:defRPr sz="1400" b="1" i="0">
                <a:solidFill>
                  <a:srgbClr val="0065B0"/>
                </a:solidFill>
                <a:latin typeface="Arial Black" panose="020B0604020202020204" pitchFamily="34" charset="0"/>
                <a:cs typeface="Arial Black"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sp>
        <p:nvSpPr>
          <p:cNvPr id="15" name="Rektangel 14">
            <a:extLst>
              <a:ext uri="{FF2B5EF4-FFF2-40B4-BE49-F238E27FC236}">
                <a16:creationId xmlns:a16="http://schemas.microsoft.com/office/drawing/2014/main" id="{359A9DED-D363-D246-A971-DB8D8AF3D145}"/>
              </a:ext>
            </a:extLst>
          </p:cNvPr>
          <p:cNvSpPr/>
          <p:nvPr userDrawn="1"/>
        </p:nvSpPr>
        <p:spPr>
          <a:xfrm>
            <a:off x="-1" y="0"/>
            <a:ext cx="469699" cy="10691813"/>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objekt 8">
            <a:extLst>
              <a:ext uri="{FF2B5EF4-FFF2-40B4-BE49-F238E27FC236}">
                <a16:creationId xmlns:a16="http://schemas.microsoft.com/office/drawing/2014/main" id="{2EAB21E5-EF86-4A41-9F09-6DD1019886DF}"/>
              </a:ext>
            </a:extLst>
          </p:cNvPr>
          <p:cNvPicPr>
            <a:picLocks noChangeAspect="1"/>
          </p:cNvPicPr>
          <p:nvPr userDrawn="1"/>
        </p:nvPicPr>
        <p:blipFill rotWithShape="1">
          <a:blip r:embed="rId2"/>
          <a:srcRect l="32149" t="20696" b="67332"/>
          <a:stretch/>
        </p:blipFill>
        <p:spPr>
          <a:xfrm rot="16200000">
            <a:off x="-3584322" y="6637791"/>
            <a:ext cx="7638343" cy="469701"/>
          </a:xfrm>
          <a:prstGeom prst="rect">
            <a:avLst/>
          </a:prstGeom>
        </p:spPr>
      </p:pic>
    </p:spTree>
    <p:extLst>
      <p:ext uri="{BB962C8B-B14F-4D97-AF65-F5344CB8AC3E}">
        <p14:creationId xmlns:p14="http://schemas.microsoft.com/office/powerpoint/2010/main" val="48403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Mall 1">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8A64F1BD-8C10-784E-9CA1-36C41F82B989}"/>
              </a:ext>
            </a:extLst>
          </p:cNvPr>
          <p:cNvSpPr>
            <a:spLocks noGrp="1"/>
          </p:cNvSpPr>
          <p:nvPr>
            <p:ph type="pic" sz="quarter" idx="17"/>
          </p:nvPr>
        </p:nvSpPr>
        <p:spPr>
          <a:xfrm>
            <a:off x="-1" y="1"/>
            <a:ext cx="7559675" cy="3319670"/>
          </a:xfrm>
          <a:prstGeom prst="rect">
            <a:avLst/>
          </a:prstGeom>
        </p:spPr>
        <p:txBody>
          <a:bodyPr anchor="ctr" anchorCtr="0"/>
          <a:lstStyle>
            <a:lvl1pPr marL="0" indent="0" algn="ctr">
              <a:buNone/>
              <a:defRPr/>
            </a:lvl1pPr>
          </a:lstStyle>
          <a:p>
            <a:endParaRPr lang="en-US"/>
          </a:p>
        </p:txBody>
      </p:sp>
      <p:sp>
        <p:nvSpPr>
          <p:cNvPr id="2" name="Title 1"/>
          <p:cNvSpPr>
            <a:spLocks noGrp="1"/>
          </p:cNvSpPr>
          <p:nvPr>
            <p:ph type="ctrTitle"/>
          </p:nvPr>
        </p:nvSpPr>
        <p:spPr>
          <a:xfrm>
            <a:off x="482453" y="2049524"/>
            <a:ext cx="6059935" cy="728998"/>
          </a:xfrm>
          <a:prstGeom prst="rect">
            <a:avLst/>
          </a:prstGeom>
        </p:spPr>
        <p:txBody>
          <a:bodyPr lIns="0" tIns="0" rIns="0" bIns="0" anchor="t" anchorCtr="0">
            <a:noAutofit/>
          </a:bodyPr>
          <a:lstStyle>
            <a:lvl1pPr algn="l">
              <a:defRPr sz="3400" b="0" i="0">
                <a:solidFill>
                  <a:schemeClr val="bg1"/>
                </a:solidFill>
                <a:latin typeface="Arial Black" panose="020B0604020202020204" pitchFamily="34" charset="0"/>
                <a:cs typeface="Arial Black" panose="020B0604020202020204" pitchFamily="34" charset="0"/>
              </a:defRPr>
            </a:lvl1pPr>
          </a:lstStyle>
          <a:p>
            <a:endParaRPr lang="en-US"/>
          </a:p>
        </p:txBody>
      </p:sp>
      <p:sp>
        <p:nvSpPr>
          <p:cNvPr id="10" name="Platshållare för text 7">
            <a:extLst>
              <a:ext uri="{FF2B5EF4-FFF2-40B4-BE49-F238E27FC236}">
                <a16:creationId xmlns:a16="http://schemas.microsoft.com/office/drawing/2014/main" id="{B983DA44-AE0C-3B47-BF1A-F2725654925C}"/>
              </a:ext>
            </a:extLst>
          </p:cNvPr>
          <p:cNvSpPr>
            <a:spLocks noGrp="1"/>
          </p:cNvSpPr>
          <p:nvPr>
            <p:ph type="body" sz="quarter" idx="15"/>
          </p:nvPr>
        </p:nvSpPr>
        <p:spPr>
          <a:xfrm>
            <a:off x="482453" y="3718599"/>
            <a:ext cx="6059935" cy="472694"/>
          </a:xfrm>
          <a:prstGeom prst="rect">
            <a:avLst/>
          </a:prstGeom>
        </p:spPr>
        <p:txBody>
          <a:bodyPr lIns="0" tIns="0" rIns="0" bIns="0"/>
          <a:lstStyle>
            <a:lvl1pPr marL="0" indent="0">
              <a:lnSpc>
                <a:spcPct val="110000"/>
              </a:lnSpc>
              <a:spcBef>
                <a:spcPts val="0"/>
              </a:spcBef>
              <a:spcAft>
                <a:spcPts val="600"/>
              </a:spcAft>
              <a:buFont typeface="Arial" panose="020B0604020202020204" pitchFamily="34" charset="0"/>
              <a:buNone/>
              <a:defRPr sz="1100">
                <a:latin typeface="Arial" panose="020B0604020202020204" pitchFamily="34" charset="0"/>
                <a:cs typeface="Arial" panose="020B0604020202020204" pitchFamily="34" charset="0"/>
              </a:defRPr>
            </a:lvl1pPr>
            <a:lvl2pPr marL="12700" indent="0">
              <a:lnSpc>
                <a:spcPct val="110000"/>
              </a:lnSpc>
              <a:spcBef>
                <a:spcPts val="0"/>
              </a:spcBef>
              <a:spcAft>
                <a:spcPts val="600"/>
              </a:spcAft>
              <a:buFont typeface="Arial" panose="020B0604020202020204" pitchFamily="34" charset="0"/>
              <a:buNone/>
              <a:tabLst/>
              <a:defRPr sz="1400" b="1" i="0">
                <a:solidFill>
                  <a:srgbClr val="0065B0"/>
                </a:solidFill>
                <a:latin typeface="Arial Black" panose="020B0604020202020204" pitchFamily="34" charset="0"/>
                <a:cs typeface="Arial Black"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sp>
        <p:nvSpPr>
          <p:cNvPr id="14" name="Platshållare för text 7">
            <a:extLst>
              <a:ext uri="{FF2B5EF4-FFF2-40B4-BE49-F238E27FC236}">
                <a16:creationId xmlns:a16="http://schemas.microsoft.com/office/drawing/2014/main" id="{D99269FF-FF1C-9347-BC07-506F175DBA69}"/>
              </a:ext>
            </a:extLst>
          </p:cNvPr>
          <p:cNvSpPr>
            <a:spLocks noGrp="1"/>
          </p:cNvSpPr>
          <p:nvPr>
            <p:ph type="body" sz="quarter" idx="16"/>
          </p:nvPr>
        </p:nvSpPr>
        <p:spPr>
          <a:xfrm>
            <a:off x="482453" y="1747032"/>
            <a:ext cx="3090623" cy="358299"/>
          </a:xfrm>
          <a:prstGeom prst="rect">
            <a:avLst/>
          </a:prstGeom>
        </p:spPr>
        <p:txBody>
          <a:bodyPr lIns="0" tIns="0" rIns="0" bIns="0"/>
          <a:lstStyle>
            <a:lvl1pPr marL="0" indent="0">
              <a:spcBef>
                <a:spcPts val="0"/>
              </a:spcBef>
              <a:spcAft>
                <a:spcPts val="0"/>
              </a:spcAft>
              <a:buFont typeface="Arial" panose="020B0604020202020204" pitchFamily="34" charset="0"/>
              <a:buNone/>
              <a:defRPr sz="1100" b="1" i="0" cap="all" baseline="0">
                <a:solidFill>
                  <a:schemeClr val="bg1"/>
                </a:solidFill>
                <a:latin typeface="Arial Black" panose="020B0604020202020204" pitchFamily="34" charset="0"/>
                <a:cs typeface="Arial Black" panose="020B0604020202020204" pitchFamily="34" charset="0"/>
              </a:defRPr>
            </a:lvl1pPr>
            <a:lvl2pPr marL="12700" indent="0">
              <a:buFont typeface="Arial" panose="020B0604020202020204" pitchFamily="34" charset="0"/>
              <a:buNone/>
              <a:tabLst/>
              <a:defRPr sz="1100" b="1">
                <a:latin typeface="Arial" panose="020B0604020202020204" pitchFamily="34" charset="0"/>
                <a:cs typeface="Arial"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pic>
        <p:nvPicPr>
          <p:cNvPr id="11" name="Bildobjekt 10">
            <a:extLst>
              <a:ext uri="{FF2B5EF4-FFF2-40B4-BE49-F238E27FC236}">
                <a16:creationId xmlns:a16="http://schemas.microsoft.com/office/drawing/2014/main" id="{BEBDEE43-4723-444C-8143-134CC0FE41D0}"/>
              </a:ext>
            </a:extLst>
          </p:cNvPr>
          <p:cNvPicPr>
            <a:picLocks noChangeAspect="1"/>
          </p:cNvPicPr>
          <p:nvPr userDrawn="1"/>
        </p:nvPicPr>
        <p:blipFill>
          <a:blip r:embed="rId2"/>
          <a:srcRect/>
          <a:stretch/>
        </p:blipFill>
        <p:spPr>
          <a:xfrm>
            <a:off x="6055112" y="402809"/>
            <a:ext cx="937588" cy="879321"/>
          </a:xfrm>
          <a:prstGeom prst="rect">
            <a:avLst/>
          </a:prstGeom>
        </p:spPr>
      </p:pic>
    </p:spTree>
    <p:extLst>
      <p:ext uri="{BB962C8B-B14F-4D97-AF65-F5344CB8AC3E}">
        <p14:creationId xmlns:p14="http://schemas.microsoft.com/office/powerpoint/2010/main" val="295276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16441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youtube.com/watch?v=W3vLDcyQJq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rf.se/download/18.498a707618b85efc6831c35/1700571970128/Kortversion_Riktlinjer_Barn_O_Ungdomsidrott.pdf"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sisuforlag.se/produkt/sa-blir-du-varldens-basta-idrottsforalder/" TargetMode="External"/><Relationship Id="rId5" Type="http://schemas.openxmlformats.org/officeDocument/2006/relationships/hyperlink" Target="https://www.sisuforlag.se/?s=Wilda+och+Walter" TargetMode="External"/><Relationship Id="rId4" Type="http://schemas.openxmlformats.org/officeDocument/2006/relationships/hyperlink" Target="https://www.rf.se/rf-arbetar-med/barn--och-ungdomsidrott/det-ska-vara-roligt-att-tav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latshållare för bild 14" descr="En bild som visar sport, person, Dans, klädsel&#10;&#10;Automatiskt genererad beskrivning">
            <a:extLst>
              <a:ext uri="{FF2B5EF4-FFF2-40B4-BE49-F238E27FC236}">
                <a16:creationId xmlns:a16="http://schemas.microsoft.com/office/drawing/2014/main" id="{DFB8400D-9E94-D043-B7BF-76B6B61C695C}"/>
              </a:ext>
            </a:extLst>
          </p:cNvPr>
          <p:cNvPicPr>
            <a:picLocks noGrp="1" noChangeAspect="1"/>
          </p:cNvPicPr>
          <p:nvPr>
            <p:ph type="pic" sz="quarter" idx="4294967295"/>
          </p:nvPr>
        </p:nvPicPr>
        <p:blipFill rotWithShape="1">
          <a:blip r:embed="rId2"/>
          <a:srcRect t="30612" b="3175"/>
          <a:stretch/>
        </p:blipFill>
        <p:spPr>
          <a:xfrm>
            <a:off x="-1" y="1"/>
            <a:ext cx="7571126" cy="3342045"/>
          </a:xfrm>
          <a:prstGeom prst="rect">
            <a:avLst/>
          </a:prstGeom>
        </p:spPr>
      </p:pic>
      <p:sp>
        <p:nvSpPr>
          <p:cNvPr id="2" name="Rubrik 1">
            <a:extLst>
              <a:ext uri="{FF2B5EF4-FFF2-40B4-BE49-F238E27FC236}">
                <a16:creationId xmlns:a16="http://schemas.microsoft.com/office/drawing/2014/main" id="{153B70F7-7642-724B-9605-C2DA6217A276}"/>
              </a:ext>
            </a:extLst>
          </p:cNvPr>
          <p:cNvSpPr>
            <a:spLocks noGrp="1"/>
          </p:cNvSpPr>
          <p:nvPr>
            <p:ph type="ctrTitle"/>
          </p:nvPr>
        </p:nvSpPr>
        <p:spPr/>
        <p:txBody>
          <a:bodyPr/>
          <a:lstStyle/>
          <a:p>
            <a:r>
              <a:rPr lang="sv-SE" sz="2800">
                <a:latin typeface="Arial Black"/>
              </a:rPr>
              <a:t> ”Det ska vara roligt att tävla”</a:t>
            </a:r>
            <a:endParaRPr lang="sv-SE" sz="2800"/>
          </a:p>
        </p:txBody>
      </p:sp>
      <p:sp>
        <p:nvSpPr>
          <p:cNvPr id="4" name="Platshållare för text 3">
            <a:extLst>
              <a:ext uri="{FF2B5EF4-FFF2-40B4-BE49-F238E27FC236}">
                <a16:creationId xmlns:a16="http://schemas.microsoft.com/office/drawing/2014/main" id="{5F9BD3EF-1607-254B-9936-F92E43722F67}"/>
              </a:ext>
            </a:extLst>
          </p:cNvPr>
          <p:cNvSpPr>
            <a:spLocks noGrp="1"/>
          </p:cNvSpPr>
          <p:nvPr>
            <p:ph type="body" sz="quarter" idx="16"/>
          </p:nvPr>
        </p:nvSpPr>
        <p:spPr/>
        <p:txBody>
          <a:bodyPr/>
          <a:lstStyle/>
          <a:p>
            <a:r>
              <a:rPr lang="en-US" err="1">
                <a:solidFill>
                  <a:schemeClr val="bg1"/>
                </a:solidFill>
              </a:rPr>
              <a:t>lärgruppsplan</a:t>
            </a:r>
            <a:endParaRPr lang="en-US">
              <a:solidFill>
                <a:schemeClr val="bg1"/>
              </a:solidFill>
            </a:endParaRPr>
          </a:p>
        </p:txBody>
      </p:sp>
      <p:pic>
        <p:nvPicPr>
          <p:cNvPr id="8" name="Bildobjekt 7">
            <a:extLst>
              <a:ext uri="{FF2B5EF4-FFF2-40B4-BE49-F238E27FC236}">
                <a16:creationId xmlns:a16="http://schemas.microsoft.com/office/drawing/2014/main" id="{3E01296B-EDE7-CE42-BD2E-4AB06A796918}"/>
              </a:ext>
            </a:extLst>
          </p:cNvPr>
          <p:cNvPicPr>
            <a:picLocks noChangeAspect="1"/>
          </p:cNvPicPr>
          <p:nvPr/>
        </p:nvPicPr>
        <p:blipFill rotWithShape="1">
          <a:blip r:embed="rId3"/>
          <a:srcRect l="36697" t="1" r="36936" b="6606"/>
          <a:stretch/>
        </p:blipFill>
        <p:spPr>
          <a:xfrm rot="16200000">
            <a:off x="3927642" y="-312369"/>
            <a:ext cx="3319668" cy="3944403"/>
          </a:xfrm>
          <a:prstGeom prst="rect">
            <a:avLst/>
          </a:prstGeom>
        </p:spPr>
      </p:pic>
      <p:pic>
        <p:nvPicPr>
          <p:cNvPr id="9" name="Bildobjekt 8">
            <a:extLst>
              <a:ext uri="{FF2B5EF4-FFF2-40B4-BE49-F238E27FC236}">
                <a16:creationId xmlns:a16="http://schemas.microsoft.com/office/drawing/2014/main" id="{8414861A-28C2-BE42-8496-3DB69FE2D093}"/>
              </a:ext>
            </a:extLst>
          </p:cNvPr>
          <p:cNvPicPr>
            <a:picLocks noChangeAspect="1"/>
          </p:cNvPicPr>
          <p:nvPr/>
        </p:nvPicPr>
        <p:blipFill>
          <a:blip r:embed="rId4"/>
          <a:srcRect/>
          <a:stretch/>
        </p:blipFill>
        <p:spPr>
          <a:xfrm>
            <a:off x="6055112" y="352010"/>
            <a:ext cx="937588" cy="879321"/>
          </a:xfrm>
          <a:prstGeom prst="rect">
            <a:avLst/>
          </a:prstGeom>
        </p:spPr>
      </p:pic>
      <p:sp>
        <p:nvSpPr>
          <p:cNvPr id="3" name="Platshållare för text 2">
            <a:extLst>
              <a:ext uri="{FF2B5EF4-FFF2-40B4-BE49-F238E27FC236}">
                <a16:creationId xmlns:a16="http://schemas.microsoft.com/office/drawing/2014/main" id="{08B43E78-E2FD-1143-A141-12FC43AAFEB9}"/>
              </a:ext>
            </a:extLst>
          </p:cNvPr>
          <p:cNvSpPr>
            <a:spLocks noGrp="1"/>
          </p:cNvSpPr>
          <p:nvPr>
            <p:ph type="body" sz="quarter" idx="15"/>
          </p:nvPr>
        </p:nvSpPr>
        <p:spPr>
          <a:xfrm>
            <a:off x="482453" y="3646029"/>
            <a:ext cx="6059935" cy="472694"/>
          </a:xfrm>
        </p:spPr>
        <p:txBody>
          <a:bodyPr lIns="0" tIns="0" rIns="0" bIns="0" anchor="t"/>
          <a:lstStyle/>
          <a:p>
            <a:pPr lvl="1"/>
            <a:r>
              <a:rPr lang="sv-SE" b="0">
                <a:latin typeface="Arial Black"/>
              </a:rPr>
              <a:t>Den här </a:t>
            </a:r>
            <a:r>
              <a:rPr lang="sv-SE" b="0" err="1">
                <a:latin typeface="Arial Black"/>
              </a:rPr>
              <a:t>lärgruppsplanen</a:t>
            </a:r>
            <a:r>
              <a:rPr lang="sv-SE" b="0">
                <a:latin typeface="Arial Black"/>
              </a:rPr>
              <a:t> vänder sig till dig som är </a:t>
            </a:r>
            <a:br>
              <a:rPr lang="sv-SE" b="0"/>
            </a:br>
            <a:r>
              <a:rPr lang="sv-SE" b="0">
                <a:latin typeface="Arial Black"/>
              </a:rPr>
              <a:t>ideell ledare i förening</a:t>
            </a:r>
          </a:p>
          <a:p>
            <a:pPr lvl="1"/>
            <a:endParaRPr lang="sv-SE" b="0"/>
          </a:p>
          <a:p>
            <a:pPr lvl="1"/>
            <a:r>
              <a:rPr lang="en-US">
                <a:latin typeface="Arial Black"/>
              </a:rPr>
              <a:t>Om </a:t>
            </a:r>
            <a:r>
              <a:rPr lang="en-US" err="1">
                <a:latin typeface="Arial Black"/>
              </a:rPr>
              <a:t>lärgruppsplanen</a:t>
            </a:r>
            <a:endParaRPr lang="en-US">
              <a:latin typeface="Arial Black"/>
            </a:endParaRPr>
          </a:p>
          <a:p>
            <a:r>
              <a:rPr lang="sv-SE">
                <a:latin typeface="Arial"/>
                <a:cs typeface="Arial"/>
              </a:rPr>
              <a:t>Denna </a:t>
            </a:r>
            <a:r>
              <a:rPr lang="sv-SE" err="1">
                <a:latin typeface="Arial"/>
                <a:cs typeface="Arial"/>
              </a:rPr>
              <a:t>lärgruppsplan</a:t>
            </a:r>
            <a:r>
              <a:rPr lang="sv-SE">
                <a:latin typeface="Arial"/>
                <a:cs typeface="Arial"/>
              </a:rPr>
              <a:t> är tänkt som ett stöd i samtalet kring </a:t>
            </a:r>
            <a:r>
              <a:rPr lang="sv-SE" err="1">
                <a:latin typeface="Arial"/>
                <a:cs typeface="Arial"/>
              </a:rPr>
              <a:t>tävlingsbegreppet</a:t>
            </a:r>
            <a:r>
              <a:rPr lang="sv-SE">
                <a:latin typeface="Arial"/>
                <a:cs typeface="Arial"/>
              </a:rPr>
              <a:t> bland ledare i verksamhet för barn och unga. Utgångspunkt för samtalen är en film med tre korta avsnitt där Malin Träff från Riksidrottsförbundet pratar om tävlingens roll inom barn och ungdomsidrotten och hur man skapar goda utvecklingsmiljöer.</a:t>
            </a:r>
            <a:br>
              <a:rPr lang="sv-SE">
                <a:latin typeface="Arial"/>
                <a:cs typeface="Arial"/>
              </a:rPr>
            </a:br>
            <a:endParaRPr lang="sv-SE"/>
          </a:p>
          <a:p>
            <a:pPr lvl="1"/>
            <a:r>
              <a:rPr lang="en-US">
                <a:latin typeface="Arial Black"/>
              </a:rPr>
              <a:t>Er </a:t>
            </a:r>
            <a:r>
              <a:rPr lang="en-US" err="1">
                <a:latin typeface="Arial Black"/>
              </a:rPr>
              <a:t>lärgrupp</a:t>
            </a:r>
            <a:endParaRPr lang="en-US">
              <a:latin typeface="Arial Black"/>
            </a:endParaRPr>
          </a:p>
          <a:p>
            <a:r>
              <a:rPr lang="sv-SE">
                <a:latin typeface="Arial"/>
                <a:cs typeface="Arial"/>
              </a:rPr>
              <a:t>Se ett av avsnitten i filmen, som består av tre korta delar. Samtala sedan utifrån innehållet. Ta stöd av den fråga som kopplas till filmen ni sett för att starta samtalet. </a:t>
            </a:r>
            <a:br>
              <a:rPr lang="sv-SE">
                <a:latin typeface="Arial"/>
                <a:cs typeface="Arial"/>
              </a:rPr>
            </a:br>
            <a:r>
              <a:rPr lang="sv-SE">
                <a:latin typeface="Arial"/>
                <a:cs typeface="Arial"/>
                <a:hlinkClick r:id="rId5"/>
              </a:rPr>
              <a:t>Länk till film</a:t>
            </a:r>
            <a:r>
              <a:rPr lang="sv-SE">
                <a:latin typeface="Arial"/>
                <a:cs typeface="Arial"/>
              </a:rPr>
              <a:t> (finns på RF:s Youtube-kanal): </a:t>
            </a:r>
          </a:p>
          <a:p>
            <a:endParaRPr lang="sv-SE"/>
          </a:p>
          <a:p>
            <a:pPr lvl="1"/>
            <a:r>
              <a:rPr lang="sv-SE">
                <a:latin typeface="Arial Black"/>
              </a:rPr>
              <a:t>Film 1: Ska barn inte få tävla längre?</a:t>
            </a:r>
            <a:endParaRPr lang="sv-SE"/>
          </a:p>
          <a:p>
            <a:pPr lvl="1"/>
            <a:r>
              <a:rPr lang="sv-SE" sz="1100" b="0">
                <a:solidFill>
                  <a:srgbClr val="000000"/>
                </a:solidFill>
                <a:latin typeface="Arial"/>
                <a:cs typeface="Arial"/>
              </a:rPr>
              <a:t>Tävlingen i stunden är något som barn och unga nämner som det roligaste med att idrotta. Att få kämpa, ta i och vara i känslor av såväl glädje som besvikelse.</a:t>
            </a:r>
            <a:endParaRPr lang="sv-SE"/>
          </a:p>
          <a:p>
            <a:pPr lvl="1"/>
            <a:r>
              <a:rPr lang="sv-SE" sz="1100">
                <a:solidFill>
                  <a:schemeClr val="tx1"/>
                </a:solidFill>
                <a:latin typeface="Arial"/>
              </a:rPr>
              <a:t>Hur pratar ni om tävlingsmomentet med barn och unga i er verksamhet?</a:t>
            </a:r>
          </a:p>
          <a:p>
            <a:endParaRPr lang="sv-SE"/>
          </a:p>
          <a:p>
            <a:pPr lvl="1"/>
            <a:r>
              <a:rPr lang="en-US">
                <a:latin typeface="Arial Black"/>
              </a:rPr>
              <a:t>Film 2: Ska barn </a:t>
            </a:r>
            <a:r>
              <a:rPr lang="en-US" err="1">
                <a:latin typeface="Arial Black"/>
              </a:rPr>
              <a:t>inte</a:t>
            </a:r>
            <a:r>
              <a:rPr lang="en-US">
                <a:latin typeface="Arial Black"/>
              </a:rPr>
              <a:t> </a:t>
            </a:r>
            <a:r>
              <a:rPr lang="en-US" err="1">
                <a:latin typeface="Arial Black"/>
              </a:rPr>
              <a:t>få</a:t>
            </a:r>
            <a:r>
              <a:rPr lang="en-US">
                <a:latin typeface="Arial Black"/>
              </a:rPr>
              <a:t> </a:t>
            </a:r>
            <a:r>
              <a:rPr lang="en-US" err="1">
                <a:latin typeface="Arial Black"/>
              </a:rPr>
              <a:t>förlora</a:t>
            </a:r>
            <a:r>
              <a:rPr lang="en-US">
                <a:latin typeface="Arial Black"/>
              </a:rPr>
              <a:t> </a:t>
            </a:r>
            <a:r>
              <a:rPr lang="en-US" err="1">
                <a:latin typeface="Arial Black"/>
              </a:rPr>
              <a:t>längre</a:t>
            </a:r>
            <a:r>
              <a:rPr lang="en-US">
                <a:latin typeface="Arial Black"/>
              </a:rPr>
              <a:t>?</a:t>
            </a:r>
          </a:p>
          <a:p>
            <a:pPr lvl="1"/>
            <a:r>
              <a:rPr lang="sv-SE" sz="1100" b="0">
                <a:solidFill>
                  <a:srgbClr val="000000"/>
                </a:solidFill>
                <a:latin typeface="Arial"/>
                <a:cs typeface="Arial"/>
              </a:rPr>
              <a:t>Om man vill  skapa en glädjefylld verksamhet och samtidigt optimera utveckling ska man sträva mot att skapa en miljö som uppmuntrar till att deltagarna testar sig fram, provar, experimenterar och är kreativa. En miljö där det är okej att inte lyckas så länge man anstränger sig och se motgångar som en naturlig del i lärandet.</a:t>
            </a:r>
            <a:br>
              <a:rPr lang="en-US"/>
            </a:br>
            <a:br>
              <a:rPr lang="en-US"/>
            </a:br>
            <a:r>
              <a:rPr lang="sv-SE" sz="1100">
                <a:solidFill>
                  <a:schemeClr val="tx1"/>
                </a:solidFill>
                <a:latin typeface="Arial"/>
              </a:rPr>
              <a:t>På vilket sätt arbetar ni för att uppmuntra barn och unga i er verksamhet att våga utmana sig och testa nya saker?</a:t>
            </a:r>
          </a:p>
          <a:p>
            <a:endParaRPr lang="sv-SE">
              <a:latin typeface="Arial"/>
              <a:cs typeface="Arial"/>
            </a:endParaRPr>
          </a:p>
          <a:p>
            <a:endParaRPr lang="sv-SE"/>
          </a:p>
          <a:p>
            <a:endParaRPr lang="sv-SE"/>
          </a:p>
          <a:p>
            <a:endParaRPr lang="en-US"/>
          </a:p>
        </p:txBody>
      </p:sp>
    </p:spTree>
    <p:extLst>
      <p:ext uri="{BB962C8B-B14F-4D97-AF65-F5344CB8AC3E}">
        <p14:creationId xmlns:p14="http://schemas.microsoft.com/office/powerpoint/2010/main" val="333067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EB6DB1A2-4163-8D45-B9E7-4FCC78D85FC7}"/>
              </a:ext>
            </a:extLst>
          </p:cNvPr>
          <p:cNvSpPr>
            <a:spLocks noGrp="1"/>
          </p:cNvSpPr>
          <p:nvPr>
            <p:ph type="body" sz="quarter" idx="15"/>
          </p:nvPr>
        </p:nvSpPr>
        <p:spPr>
          <a:xfrm>
            <a:off x="961200" y="1088919"/>
            <a:ext cx="6059935" cy="2413131"/>
          </a:xfrm>
        </p:spPr>
        <p:txBody>
          <a:bodyPr lIns="0" tIns="0" rIns="0" bIns="0" anchor="t"/>
          <a:lstStyle/>
          <a:p>
            <a:pPr lvl="1"/>
            <a:r>
              <a:rPr lang="en-US" b="0">
                <a:latin typeface="Arial Black"/>
              </a:rPr>
              <a:t>Film 3: Vad ska man </a:t>
            </a:r>
            <a:r>
              <a:rPr lang="en-US" b="0" err="1">
                <a:latin typeface="Arial Black"/>
              </a:rPr>
              <a:t>tänka</a:t>
            </a:r>
            <a:r>
              <a:rPr lang="en-US" b="0">
                <a:latin typeface="Arial Black"/>
              </a:rPr>
              <a:t> </a:t>
            </a:r>
            <a:r>
              <a:rPr lang="en-US" b="0" err="1">
                <a:latin typeface="Arial Black"/>
              </a:rPr>
              <a:t>på</a:t>
            </a:r>
            <a:r>
              <a:rPr lang="en-US" b="0">
                <a:latin typeface="Arial Black"/>
              </a:rPr>
              <a:t> </a:t>
            </a:r>
            <a:r>
              <a:rPr lang="en-US" b="0" err="1">
                <a:latin typeface="Arial Black"/>
              </a:rPr>
              <a:t>som</a:t>
            </a:r>
            <a:r>
              <a:rPr lang="en-US" b="0">
                <a:latin typeface="Arial Black"/>
              </a:rPr>
              <a:t> </a:t>
            </a:r>
            <a:r>
              <a:rPr lang="en-US" b="0" err="1">
                <a:latin typeface="Arial Black"/>
              </a:rPr>
              <a:t>ledare</a:t>
            </a:r>
            <a:r>
              <a:rPr lang="en-US" b="0">
                <a:latin typeface="Arial Black"/>
              </a:rPr>
              <a:t>/</a:t>
            </a:r>
            <a:r>
              <a:rPr lang="en-US" b="0" err="1">
                <a:latin typeface="Arial Black"/>
              </a:rPr>
              <a:t>tränare</a:t>
            </a:r>
            <a:r>
              <a:rPr lang="en-US" b="0">
                <a:latin typeface="Arial Black"/>
              </a:rPr>
              <a:t>?</a:t>
            </a:r>
          </a:p>
          <a:p>
            <a:pPr lvl="1"/>
            <a:r>
              <a:rPr lang="sv-SE" sz="1100" b="0">
                <a:solidFill>
                  <a:srgbClr val="000000"/>
                </a:solidFill>
                <a:latin typeface="Arial"/>
                <a:cs typeface="Arial"/>
              </a:rPr>
              <a:t>Om man vill  skapa en glädjefylld verksamhet och samtidigt optimera utveckling ska man sträva mot att skapa en miljö som uppmuntrar till att deltagarna testar sig fram, provar, experimenterar och är kreativa. En miljö där det är okej att inte lyckas så länge man anstränger sig och se motgångar som en naturlig del i lärandet.</a:t>
            </a:r>
            <a:endParaRPr lang="en-US"/>
          </a:p>
          <a:p>
            <a:pPr lvl="1"/>
            <a:r>
              <a:rPr lang="sv-SE" sz="1100">
                <a:solidFill>
                  <a:schemeClr val="tx1"/>
                </a:solidFill>
                <a:latin typeface="Arial"/>
              </a:rPr>
              <a:t>Hur hjälper vi vuxna runtomkring verksamheten att skapa en sund tävlingsmiljö för våra barn och unga där fokus är på långsiktig utveckling istället för kortsiktiga resultat?</a:t>
            </a:r>
          </a:p>
          <a:p>
            <a:pPr algn="l"/>
            <a:endParaRPr lang="sv-SE">
              <a:latin typeface="Times New Roman"/>
            </a:endParaRPr>
          </a:p>
        </p:txBody>
      </p:sp>
      <p:sp>
        <p:nvSpPr>
          <p:cNvPr id="13" name="textruta 12">
            <a:extLst>
              <a:ext uri="{FF2B5EF4-FFF2-40B4-BE49-F238E27FC236}">
                <a16:creationId xmlns:a16="http://schemas.microsoft.com/office/drawing/2014/main" id="{D91A69FA-BCE6-734E-A6E6-8FD8F1FA2FF9}"/>
              </a:ext>
            </a:extLst>
          </p:cNvPr>
          <p:cNvSpPr txBox="1"/>
          <p:nvPr/>
        </p:nvSpPr>
        <p:spPr>
          <a:xfrm>
            <a:off x="842670" y="9759180"/>
            <a:ext cx="5171268" cy="395749"/>
          </a:xfrm>
          <a:prstGeom prst="rect">
            <a:avLst/>
          </a:prstGeom>
          <a:noFill/>
        </p:spPr>
        <p:txBody>
          <a:bodyPr wrap="square" lIns="0" tIns="0" rIns="0" bIns="0" rtlCol="0">
            <a:spAutoFit/>
          </a:bodyPr>
          <a:lstStyle/>
          <a:p>
            <a:pPr>
              <a:lnSpc>
                <a:spcPct val="110000"/>
              </a:lnSpc>
              <a:spcAft>
                <a:spcPts val="600"/>
              </a:spcAft>
            </a:pPr>
            <a:r>
              <a:rPr lang="sv-SE" sz="800">
                <a:latin typeface="Arial" panose="020B0604020202020204" pitchFamily="34" charset="0"/>
                <a:cs typeface="Arial" panose="020B0604020202020204" pitchFamily="34" charset="0"/>
              </a:rPr>
              <a:t>RF-SISU är Riksidrottsförbundets och SISU Idrottsutbildarnas distriktsorganisationer. Vi har två uppdrag, idrott och folkbildning. Vi erbjuder folkbildning i idrottsföreningar för att ge kunskap och kraft åt människors tankar, </a:t>
            </a:r>
            <a:br>
              <a:rPr lang="sv-SE" sz="800">
                <a:latin typeface="Arial" panose="020B0604020202020204" pitchFamily="34" charset="0"/>
                <a:cs typeface="Arial" panose="020B0604020202020204" pitchFamily="34" charset="0"/>
              </a:rPr>
            </a:br>
            <a:r>
              <a:rPr lang="sv-SE" sz="800">
                <a:latin typeface="Arial" panose="020B0604020202020204" pitchFamily="34" charset="0"/>
                <a:cs typeface="Arial" panose="020B0604020202020204" pitchFamily="34" charset="0"/>
              </a:rPr>
              <a:t>idéer och vilja att utvecklas.</a:t>
            </a:r>
          </a:p>
        </p:txBody>
      </p:sp>
      <p:pic>
        <p:nvPicPr>
          <p:cNvPr id="7" name="Bildobjekt 6">
            <a:extLst>
              <a:ext uri="{FF2B5EF4-FFF2-40B4-BE49-F238E27FC236}">
                <a16:creationId xmlns:a16="http://schemas.microsoft.com/office/drawing/2014/main" id="{2B49624E-11D9-E24F-8085-B2A08A8B2189}"/>
              </a:ext>
            </a:extLst>
          </p:cNvPr>
          <p:cNvPicPr>
            <a:picLocks noChangeAspect="1"/>
          </p:cNvPicPr>
          <p:nvPr/>
        </p:nvPicPr>
        <p:blipFill>
          <a:blip r:embed="rId2"/>
          <a:srcRect/>
          <a:stretch/>
        </p:blipFill>
        <p:spPr>
          <a:xfrm>
            <a:off x="6230957" y="9588722"/>
            <a:ext cx="775797" cy="727585"/>
          </a:xfrm>
          <a:prstGeom prst="rect">
            <a:avLst/>
          </a:prstGeom>
        </p:spPr>
      </p:pic>
      <p:sp>
        <p:nvSpPr>
          <p:cNvPr id="8" name="Platshållare för text 8">
            <a:extLst>
              <a:ext uri="{FF2B5EF4-FFF2-40B4-BE49-F238E27FC236}">
                <a16:creationId xmlns:a16="http://schemas.microsoft.com/office/drawing/2014/main" id="{607E307B-9F37-4692-9EF6-017FA48F6E7D}"/>
              </a:ext>
            </a:extLst>
          </p:cNvPr>
          <p:cNvSpPr txBox="1">
            <a:spLocks/>
          </p:cNvSpPr>
          <p:nvPr/>
        </p:nvSpPr>
        <p:spPr>
          <a:xfrm>
            <a:off x="842670" y="6454823"/>
            <a:ext cx="6147366" cy="2857015"/>
          </a:xfrm>
          <a:prstGeom prst="rect">
            <a:avLst/>
          </a:prstGeom>
          <a:solidFill>
            <a:schemeClr val="bg1"/>
          </a:solidFill>
          <a:ln w="25400">
            <a:solidFill>
              <a:srgbClr val="0065B0"/>
            </a:solidFill>
          </a:ln>
        </p:spPr>
        <p:txBody>
          <a:bodyPr lIns="180000" tIns="180000" rIns="180000" bIns="18000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en-US">
                <a:latin typeface="Arial Black"/>
                <a:cs typeface="Arial"/>
              </a:rPr>
              <a:t>Tips för dig </a:t>
            </a:r>
            <a:r>
              <a:rPr lang="en-US" err="1">
                <a:latin typeface="Arial Black"/>
                <a:cs typeface="Arial"/>
              </a:rPr>
              <a:t>som</a:t>
            </a:r>
            <a:r>
              <a:rPr lang="en-US">
                <a:latin typeface="Arial Black"/>
                <a:cs typeface="Arial"/>
              </a:rPr>
              <a:t> </a:t>
            </a:r>
            <a:r>
              <a:rPr lang="en-US" err="1">
                <a:latin typeface="Arial Black"/>
                <a:cs typeface="Arial"/>
              </a:rPr>
              <a:t>vill</a:t>
            </a:r>
            <a:r>
              <a:rPr lang="en-US">
                <a:latin typeface="Arial Black"/>
                <a:cs typeface="Arial"/>
              </a:rPr>
              <a:t> </a:t>
            </a:r>
            <a:r>
              <a:rPr lang="en-US" err="1">
                <a:latin typeface="Arial Black"/>
                <a:cs typeface="Arial"/>
              </a:rPr>
              <a:t>veta</a:t>
            </a:r>
            <a:r>
              <a:rPr lang="en-US">
                <a:latin typeface="Arial Black"/>
                <a:cs typeface="Arial"/>
              </a:rPr>
              <a:t> </a:t>
            </a:r>
            <a:r>
              <a:rPr lang="en-US" err="1">
                <a:latin typeface="Arial Black"/>
                <a:cs typeface="Arial"/>
              </a:rPr>
              <a:t>mer</a:t>
            </a:r>
            <a:r>
              <a:rPr lang="en-US">
                <a:latin typeface="Arial Black"/>
                <a:cs typeface="Arial"/>
              </a:rPr>
              <a:t>:</a:t>
            </a:r>
            <a:endParaRPr lang="sv-SE"/>
          </a:p>
          <a:p>
            <a:endParaRPr lang="sv-SE" sz="1200">
              <a:latin typeface="Arial"/>
              <a:cs typeface="Arial"/>
            </a:endParaRPr>
          </a:p>
          <a:p>
            <a:r>
              <a:rPr lang="sv-SE" sz="1200">
                <a:latin typeface="Arial"/>
                <a:cs typeface="Arial"/>
                <a:hlinkClick r:id="rId3"/>
              </a:rPr>
              <a:t>RF:s riktlinjer för barn- och ungdomsidrott</a:t>
            </a:r>
            <a:endParaRPr lang="sv-SE" sz="1200">
              <a:latin typeface="Arial"/>
              <a:cs typeface="Arial"/>
            </a:endParaRPr>
          </a:p>
          <a:p>
            <a:endParaRPr lang="sv-SE" sz="1200">
              <a:latin typeface="Arial"/>
              <a:cs typeface="Arial"/>
            </a:endParaRPr>
          </a:p>
          <a:p>
            <a:r>
              <a:rPr lang="sv-SE" sz="1200">
                <a:latin typeface="Arial"/>
                <a:cs typeface="Arial"/>
                <a:hlinkClick r:id="rId4"/>
              </a:rPr>
              <a:t>Länk till RF.se och sidan med allt material från "Det ska vara roligt att tävla".</a:t>
            </a:r>
            <a:endParaRPr lang="sv-SE" sz="1200">
              <a:latin typeface="Arial"/>
              <a:cs typeface="Calibri"/>
            </a:endParaRPr>
          </a:p>
          <a:p>
            <a:endParaRPr lang="sv-SE" sz="1200">
              <a:latin typeface="Arial"/>
              <a:cs typeface="Calibri"/>
            </a:endParaRPr>
          </a:p>
          <a:p>
            <a:r>
              <a:rPr lang="sv-SE" sz="1200">
                <a:latin typeface="Arial"/>
                <a:cs typeface="Arial"/>
                <a:hlinkClick r:id="rId5"/>
              </a:rPr>
              <a:t>Wilda och Walter på äventyr - Samtalsunderlag i mötet med barn och unga</a:t>
            </a:r>
            <a:endParaRPr lang="sv-SE" sz="1200">
              <a:latin typeface="Arial"/>
              <a:cs typeface="Arial"/>
            </a:endParaRPr>
          </a:p>
          <a:p>
            <a:endParaRPr lang="sv-SE" sz="1200">
              <a:latin typeface="Arial"/>
              <a:cs typeface="Calibri"/>
            </a:endParaRPr>
          </a:p>
          <a:p>
            <a:r>
              <a:rPr lang="sv-SE" sz="1200">
                <a:latin typeface="Arial"/>
                <a:cs typeface="Arial"/>
                <a:hlinkClick r:id="rId6"/>
              </a:rPr>
              <a:t>Så blir du världens bästa idrottsförälder</a:t>
            </a:r>
            <a:r>
              <a:rPr lang="sv-SE" sz="1200">
                <a:latin typeface="Arial"/>
                <a:cs typeface="Arial"/>
              </a:rPr>
              <a:t> </a:t>
            </a:r>
            <a:br>
              <a:rPr lang="sv-SE" sz="1200"/>
            </a:br>
            <a:r>
              <a:rPr lang="sv-SE" sz="1200">
                <a:latin typeface="Arial"/>
                <a:cs typeface="Arial"/>
              </a:rPr>
              <a:t> </a:t>
            </a:r>
            <a:endParaRPr lang="sv-SE" sz="1200">
              <a:cs typeface="Calibri"/>
            </a:endParaRPr>
          </a:p>
          <a:p>
            <a:r>
              <a:rPr lang="sv-SE" sz="1200">
                <a:latin typeface="Arial"/>
                <a:cs typeface="Arial"/>
              </a:rPr>
              <a:t>Ditt specialidrottsförbunds regelverk kring tävling för barn och unga och eventuella medföljande material.</a:t>
            </a:r>
            <a:endParaRPr lang="sv-SE"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324156"/>
      </p:ext>
    </p:extLst>
  </p:cSld>
  <p:clrMapOvr>
    <a:masterClrMapping/>
  </p:clrMapOvr>
</p:sld>
</file>

<file path=ppt/theme/theme1.xml><?xml version="1.0" encoding="utf-8"?>
<a:theme xmlns:a="http://schemas.openxmlformats.org/drawingml/2006/main" name="Office-tema">
  <a:themeElements>
    <a:clrScheme name="Egen 10">
      <a:dk1>
        <a:srgbClr val="000000"/>
      </a:dk1>
      <a:lt1>
        <a:srgbClr val="FFFFFF"/>
      </a:lt1>
      <a:dk2>
        <a:srgbClr val="44546A"/>
      </a:dk2>
      <a:lt2>
        <a:srgbClr val="E7E6E6"/>
      </a:lt2>
      <a:accent1>
        <a:srgbClr val="00B1E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5E202072520A44F86189D23998C1C13" ma:contentTypeVersion="18" ma:contentTypeDescription="Skapa ett nytt dokument." ma:contentTypeScope="" ma:versionID="78b8e26dd8c274a9e3f86204f04aa492">
  <xsd:schema xmlns:xsd="http://www.w3.org/2001/XMLSchema" xmlns:xs="http://www.w3.org/2001/XMLSchema" xmlns:p="http://schemas.microsoft.com/office/2006/metadata/properties" xmlns:ns2="9174e5c7-5af0-4f76-b7c5-8ace466d08ef" xmlns:ns3="b8e5a5b3-08d1-47e9-b8b9-78ee50179a25" targetNamespace="http://schemas.microsoft.com/office/2006/metadata/properties" ma:root="true" ma:fieldsID="ab698b901259032f3d96c214b3006ea0" ns2:_="" ns3:_="">
    <xsd:import namespace="9174e5c7-5af0-4f76-b7c5-8ace466d08ef"/>
    <xsd:import namespace="b8e5a5b3-08d1-47e9-b8b9-78ee50179a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4e5c7-5af0-4f76-b7c5-8ace466d08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e5a5b3-08d1-47e9-b8b9-78ee50179a25"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54dfa10-8d75-4fb6-b120-5b44b4d37a13}" ma:internalName="TaxCatchAll" ma:showField="CatchAllData" ma:web="b8e5a5b3-08d1-47e9-b8b9-78ee50179a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74e5c7-5af0-4f76-b7c5-8ace466d08ef">
      <Terms xmlns="http://schemas.microsoft.com/office/infopath/2007/PartnerControls"/>
    </lcf76f155ced4ddcb4097134ff3c332f>
    <TaxCatchAll xmlns="b8e5a5b3-08d1-47e9-b8b9-78ee50179a25" xsi:nil="true"/>
  </documentManagement>
</p:properties>
</file>

<file path=customXml/itemProps1.xml><?xml version="1.0" encoding="utf-8"?>
<ds:datastoreItem xmlns:ds="http://schemas.openxmlformats.org/officeDocument/2006/customXml" ds:itemID="{5BB828BE-95FE-49AF-B836-E794FCFCD205}"/>
</file>

<file path=customXml/itemProps2.xml><?xml version="1.0" encoding="utf-8"?>
<ds:datastoreItem xmlns:ds="http://schemas.openxmlformats.org/officeDocument/2006/customXml" ds:itemID="{4CCA5B29-39D4-469E-A8F4-BDB05FEDDD6B}">
  <ds:schemaRefs>
    <ds:schemaRef ds:uri="http://schemas.microsoft.com/sharepoint/v3/contenttype/forms"/>
  </ds:schemaRefs>
</ds:datastoreItem>
</file>

<file path=customXml/itemProps3.xml><?xml version="1.0" encoding="utf-8"?>
<ds:datastoreItem xmlns:ds="http://schemas.openxmlformats.org/officeDocument/2006/customXml" ds:itemID="{232F8D52-1705-42BB-82AF-B6182F9801E2}">
  <ds:schemaRefs>
    <ds:schemaRef ds:uri="2bbb0688-db1e-4111-b729-f6c18f174c44"/>
    <ds:schemaRef ds:uri="de0eca5d-3dac-459d-af3f-e426e81a85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b5b2d6e-028e-454d-b878-0c055adbeb2a}" enabled="0" method="" siteId="{eb5b2d6e-028e-454d-b878-0c055adbeb2a}"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Office-tema</vt:lpstr>
      <vt:lpstr> ”Det ska vara roligt att tävla”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Tor Widerberg (RF)</dc:creator>
  <cp:revision>1</cp:revision>
  <dcterms:created xsi:type="dcterms:W3CDTF">2018-11-13T14:50:57Z</dcterms:created>
  <dcterms:modified xsi:type="dcterms:W3CDTF">2024-04-04T06:58:07Z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0x01010095E202072520A44F86189D23998C1C13</vt:lpwstr>
  </property>
  <property fmtid="{D5CDD505-2E9C-101B-9397-08002B2CF9AE}" pid="3" name="MediaServiceImageTags">
    <vt:lpwstr/>
  </property>
</Properties>
</file>